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Lst>
  <p:sldSz cy="6858000" cx="9144000"/>
  <p:notesSz cx="6858000" cy="9144000"/>
  <p:embeddedFontLst>
    <p:embeddedFont>
      <p:font typeface="Roboto"/>
      <p:regular r:id="rId47"/>
      <p:bold r:id="rId48"/>
      <p:italic r:id="rId49"/>
      <p:boldItalic r:id="rId50"/>
    </p:embeddedFont>
    <p:embeddedFont>
      <p:font typeface="Roboto Mono"/>
      <p:regular r:id="rId51"/>
      <p:bold r:id="rId52"/>
      <p:italic r:id="rId53"/>
      <p:boldItalic r:id="rId5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os="5533">
          <p15:clr>
            <a:srgbClr val="A4A3A4"/>
          </p15:clr>
        </p15:guide>
        <p15:guide id="2" pos="227">
          <p15:clr>
            <a:srgbClr val="9AA0A6"/>
          </p15:clr>
        </p15:guide>
        <p15:guide id="3" orient="horz" pos="4082">
          <p15:clr>
            <a:srgbClr val="9AA0A6"/>
          </p15:clr>
        </p15:guide>
        <p15:guide id="4" orient="horz" pos="238">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2E316F85-B493-48FD-93EC-E1E6D75409AB}">
  <a:tblStyle styleId="{2E316F85-B493-48FD-93EC-E1E6D75409AB}"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5533"/>
        <p:guide pos="227"/>
        <p:guide pos="4082" orient="horz"/>
        <p:guide pos="238"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font" Target="fonts/Roboto-bold.fntdata"/><Relationship Id="rId47" Type="http://schemas.openxmlformats.org/officeDocument/2006/relationships/font" Target="fonts/Roboto-regular.fntdata"/><Relationship Id="rId49" Type="http://schemas.openxmlformats.org/officeDocument/2006/relationships/font" Target="fonts/Roboto-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RobotoMono-regular.fntdata"/><Relationship Id="rId50" Type="http://schemas.openxmlformats.org/officeDocument/2006/relationships/font" Target="fonts/Roboto-boldItalic.fntdata"/><Relationship Id="rId53" Type="http://schemas.openxmlformats.org/officeDocument/2006/relationships/font" Target="fonts/RobotoMono-italic.fntdata"/><Relationship Id="rId52" Type="http://schemas.openxmlformats.org/officeDocument/2006/relationships/font" Target="fonts/RobotoMono-bold.fntdata"/><Relationship Id="rId11" Type="http://schemas.openxmlformats.org/officeDocument/2006/relationships/slide" Target="slides/slide5.xml"/><Relationship Id="rId10" Type="http://schemas.openxmlformats.org/officeDocument/2006/relationships/slide" Target="slides/slide4.xml"/><Relationship Id="rId54" Type="http://schemas.openxmlformats.org/officeDocument/2006/relationships/font" Target="fonts/RobotoMono-boldItalic.fntdata"/><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mlrun.org/en/stable/monitoring/model-monitoring-deployment.html#how-to-read-a-heat-map" TargetMode="Externa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0" Type="http://schemas.openxmlformats.org/officeDocument/2006/relationships/hyperlink" Target="https://en.wikipedia.org/wiki/Britain_Stronger_in_Europe" TargetMode="External"/><Relationship Id="rId11" Type="http://schemas.openxmlformats.org/officeDocument/2006/relationships/hyperlink" Target="https://en.wikipedia.org/wiki/OODA_loop#cite_note-3" TargetMode="External"/><Relationship Id="rId10" Type="http://schemas.openxmlformats.org/officeDocument/2006/relationships/hyperlink" Target="https://en.wikipedia.org/wiki/OODA_loop#cite_note-2" TargetMode="External"/><Relationship Id="rId21" Type="http://schemas.openxmlformats.org/officeDocument/2006/relationships/hyperlink" Target="https://en.wikipedia.org/wiki/OODA_loop#cite_note-6" TargetMode="External"/><Relationship Id="rId13" Type="http://schemas.openxmlformats.org/officeDocument/2006/relationships/hyperlink" Target="https://en.wikipedia.org/wiki/OODA_loop#cite_note-4" TargetMode="External"/><Relationship Id="rId12" Type="http://schemas.openxmlformats.org/officeDocument/2006/relationships/hyperlink" Target="https://en.wikipedia.org/wiki/Law_enforcement" TargetMode="External"/><Relationship Id="rId1" Type="http://schemas.openxmlformats.org/officeDocument/2006/relationships/notesMaster" Target="../notesMasters/notesMaster1.xml"/><Relationship Id="rId2" Type="http://schemas.openxmlformats.org/officeDocument/2006/relationships/hyperlink" Target="https://en.wikipedia.org/wiki/Military_strategy" TargetMode="External"/><Relationship Id="rId3" Type="http://schemas.openxmlformats.org/officeDocument/2006/relationships/hyperlink" Target="https://en.wikipedia.org/wiki/United_States_Air_Force" TargetMode="External"/><Relationship Id="rId4" Type="http://schemas.openxmlformats.org/officeDocument/2006/relationships/hyperlink" Target="https://en.wikipedia.org/wiki/John_Boyd_(military_strategist)" TargetMode="External"/><Relationship Id="rId9" Type="http://schemas.openxmlformats.org/officeDocument/2006/relationships/hyperlink" Target="https://en.wikipedia.org/wiki/Litigation_strategy" TargetMode="External"/><Relationship Id="rId15" Type="http://schemas.openxmlformats.org/officeDocument/2006/relationships/hyperlink" Target="https://en.wikipedia.org/wiki/Military_strategy" TargetMode="External"/><Relationship Id="rId14" Type="http://schemas.openxmlformats.org/officeDocument/2006/relationships/hyperlink" Target="https://en.wikipedia.org/wiki/OODA_loop#cite_note-5" TargetMode="External"/><Relationship Id="rId17" Type="http://schemas.openxmlformats.org/officeDocument/2006/relationships/hyperlink" Target="https://en.wikipedia.org/wiki/Dominic_Cummings" TargetMode="External"/><Relationship Id="rId16" Type="http://schemas.openxmlformats.org/officeDocument/2006/relationships/hyperlink" Target="https://en.wikipedia.org/wiki/Decision-making" TargetMode="External"/><Relationship Id="rId5" Type="http://schemas.openxmlformats.org/officeDocument/2006/relationships/hyperlink" Target="https://en.wikipedia.org/wiki/Combat_operations_process" TargetMode="External"/><Relationship Id="rId19" Type="http://schemas.openxmlformats.org/officeDocument/2006/relationships/hyperlink" Target="https://en.wikipedia.org/wiki/2016_United_Kingdom_European_Union_membership_referendum" TargetMode="External"/><Relationship Id="rId6" Type="http://schemas.openxmlformats.org/officeDocument/2006/relationships/hyperlink" Target="https://en.wikipedia.org/wiki/Computer_security" TargetMode="External"/><Relationship Id="rId18" Type="http://schemas.openxmlformats.org/officeDocument/2006/relationships/hyperlink" Target="https://en.wikipedia.org/wiki/Vote_Leave" TargetMode="External"/><Relationship Id="rId7" Type="http://schemas.openxmlformats.org/officeDocument/2006/relationships/hyperlink" Target="https://en.wikipedia.org/wiki/Cyberwarfare" TargetMode="External"/><Relationship Id="rId8" Type="http://schemas.openxmlformats.org/officeDocument/2006/relationships/hyperlink" Target="https://en.wikipedia.org/wiki/OODA_loop#cite_note-1" TargetMode="Externa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p: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296b78d425f_0_5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296b78d425f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15a60a2620d_0_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15a60a2620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15a60a2620d_0_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15a60a2620d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15a60a2620d_0_1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15a60a2620d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296b78d425f_0_6: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296b78d425f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296b78d425f_0_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296b78d425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1433e621b3b_0_8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1433e621b3b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15a60a2620d_0_1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15a60a2620d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296b78d425f_0_1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296b78d425f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15a60a2620d_0_2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15a60a2620d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de823becd0_0_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de823becd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296b78d425f_0_2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296b78d425f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296b78d425f_0_27: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296b78d425f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397bb3166f_0_13: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397bb3166f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1397bb3166f_0_17: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1397bb3166f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296b78d425f_0_56: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296b78d425f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1397bb3166f_0_2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1397bb3166f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15a60a2620d_0_5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15a60a2620d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800"/>
              </a:spcBef>
              <a:spcAft>
                <a:spcPts val="0"/>
              </a:spcAft>
              <a:buClr>
                <a:schemeClr val="dk1"/>
              </a:buClr>
              <a:buSzPts val="1100"/>
              <a:buFont typeface="Arial"/>
              <a:buNone/>
            </a:pPr>
            <a:r>
              <a:rPr b="1" lang="ru" sz="1700">
                <a:solidFill>
                  <a:schemeClr val="dk1"/>
                </a:solidFill>
              </a:rPr>
              <a:t>How it works</a:t>
            </a:r>
            <a:endParaRPr b="1" sz="1700">
              <a:solidFill>
                <a:schemeClr val="dk1"/>
              </a:solidFill>
            </a:endParaRPr>
          </a:p>
          <a:p>
            <a:pPr indent="0" lvl="0" marL="0" rtl="0" algn="l">
              <a:lnSpc>
                <a:spcPct val="115000"/>
              </a:lnSpc>
              <a:spcBef>
                <a:spcPts val="400"/>
              </a:spcBef>
              <a:spcAft>
                <a:spcPts val="0"/>
              </a:spcAft>
              <a:buClr>
                <a:schemeClr val="dk1"/>
              </a:buClr>
              <a:buSzPts val="1100"/>
              <a:buFont typeface="Arial"/>
              <a:buNone/>
            </a:pPr>
            <a:r>
              <a:rPr lang="ru">
                <a:solidFill>
                  <a:schemeClr val="dk1"/>
                </a:solidFill>
              </a:rPr>
              <a:t>Evidently helps evaluate and test data and ML model quality throughout the model lifecycle.</a:t>
            </a:r>
            <a:endParaRPr>
              <a:solidFill>
                <a:schemeClr val="dk1"/>
              </a:solidFill>
            </a:endParaRPr>
          </a:p>
          <a:p>
            <a:pPr indent="0" lvl="0" marL="0" rtl="0" algn="l">
              <a:spcBef>
                <a:spcPts val="0"/>
              </a:spcBef>
              <a:spcAft>
                <a:spcPts val="0"/>
              </a:spcAft>
              <a:buClr>
                <a:schemeClr val="dk1"/>
              </a:buClr>
              <a:buSzPts val="1100"/>
              <a:buFont typeface="Arial"/>
              <a:buNone/>
            </a:pPr>
            <a:r>
              <a:rPr lang="ru">
                <a:solidFill>
                  <a:schemeClr val="dk1"/>
                </a:solidFill>
              </a:rPr>
              <a:t>Evidently has a modular approach with 3 components: </a:t>
            </a:r>
            <a:r>
              <a:rPr b="1" lang="ru">
                <a:solidFill>
                  <a:schemeClr val="dk1"/>
                </a:solidFill>
              </a:rPr>
              <a:t>Reports</a:t>
            </a:r>
            <a:r>
              <a:rPr lang="ru">
                <a:solidFill>
                  <a:schemeClr val="dk1"/>
                </a:solidFill>
              </a:rPr>
              <a:t>, </a:t>
            </a:r>
            <a:r>
              <a:rPr b="1" lang="ru">
                <a:solidFill>
                  <a:schemeClr val="dk1"/>
                </a:solidFill>
              </a:rPr>
              <a:t>Test Suites</a:t>
            </a:r>
            <a:r>
              <a:rPr lang="ru">
                <a:solidFill>
                  <a:schemeClr val="dk1"/>
                </a:solidFill>
              </a:rPr>
              <a:t>, and a </a:t>
            </a:r>
            <a:r>
              <a:rPr b="1" lang="ru">
                <a:solidFill>
                  <a:schemeClr val="dk1"/>
                </a:solidFill>
              </a:rPr>
              <a:t>Monitoring Dashboard</a:t>
            </a:r>
            <a:r>
              <a:rPr lang="ru">
                <a:solidFill>
                  <a:schemeClr val="dk1"/>
                </a:solidFill>
              </a:rPr>
              <a:t>. They cover different usage scenarios: from ad hoc analysis to automated pipeline testing and continuous monitoring.</a:t>
            </a:r>
            <a:endParaRPr>
              <a:solidFill>
                <a:schemeClr val="dk1"/>
              </a:solidFill>
            </a:endParaRPr>
          </a:p>
          <a:p>
            <a:pPr indent="0" lvl="0" marL="0" rtl="0" algn="l">
              <a:spcBef>
                <a:spcPts val="0"/>
              </a:spcBef>
              <a:spcAft>
                <a:spcPts val="0"/>
              </a:spcAft>
              <a:buClr>
                <a:schemeClr val="dk1"/>
              </a:buClr>
              <a:buSzPts val="1100"/>
              <a:buFont typeface="Arial"/>
              <a:buNone/>
            </a:pPr>
            <a:r>
              <a:rPr lang="ru">
                <a:solidFill>
                  <a:schemeClr val="dk1"/>
                </a:solidFill>
              </a:rPr>
              <a:t>Evidently has a simple, declarative API and a library of in-built metrics, tests, and visualizations.</a:t>
            </a:r>
            <a:endParaRPr>
              <a:solidFill>
                <a:schemeClr val="dk1"/>
              </a:solidFill>
            </a:endParaRPr>
          </a:p>
          <a:p>
            <a:pPr indent="0" lvl="0" marL="0" rtl="0" algn="l">
              <a:lnSpc>
                <a:spcPct val="115000"/>
              </a:lnSpc>
              <a:spcBef>
                <a:spcPts val="1800"/>
              </a:spcBef>
              <a:spcAft>
                <a:spcPts val="0"/>
              </a:spcAft>
              <a:buClr>
                <a:schemeClr val="dk1"/>
              </a:buClr>
              <a:buSzPts val="1100"/>
              <a:buFont typeface="Arial"/>
              <a:buNone/>
            </a:pPr>
            <a:r>
              <a:rPr b="1" lang="ru" sz="1700">
                <a:solidFill>
                  <a:schemeClr val="dk1"/>
                </a:solidFill>
              </a:rPr>
              <a:t>1. Tests suites: batch model checks</a:t>
            </a:r>
            <a:endParaRPr b="1" sz="1700">
              <a:solidFill>
                <a:schemeClr val="dk1"/>
              </a:solidFill>
            </a:endParaRPr>
          </a:p>
          <a:p>
            <a:pPr indent="0" lvl="0" marL="0" rtl="0" algn="l">
              <a:lnSpc>
                <a:spcPct val="115000"/>
              </a:lnSpc>
              <a:spcBef>
                <a:spcPts val="400"/>
              </a:spcBef>
              <a:spcAft>
                <a:spcPts val="0"/>
              </a:spcAft>
              <a:buClr>
                <a:schemeClr val="dk1"/>
              </a:buClr>
              <a:buSzPts val="1100"/>
              <a:buFont typeface="Arial"/>
              <a:buNone/>
            </a:pPr>
            <a:r>
              <a:rPr lang="ru">
                <a:solidFill>
                  <a:schemeClr val="dk1"/>
                </a:solidFill>
              </a:rPr>
              <a:t>Tests perform structured data and ML model quality checks. You can set the conditions manually or let Evidently generate them based on the reference dataset. Tests will return an explicit </a:t>
            </a:r>
            <a:r>
              <a:rPr b="1" lang="ru">
                <a:solidFill>
                  <a:schemeClr val="dk1"/>
                </a:solidFill>
              </a:rPr>
              <a:t>pass</a:t>
            </a:r>
            <a:r>
              <a:rPr lang="ru">
                <a:solidFill>
                  <a:schemeClr val="dk1"/>
                </a:solidFill>
              </a:rPr>
              <a:t> or </a:t>
            </a:r>
            <a:r>
              <a:rPr b="1" lang="ru">
                <a:solidFill>
                  <a:schemeClr val="dk1"/>
                </a:solidFill>
              </a:rPr>
              <a:t>fail</a:t>
            </a:r>
            <a:r>
              <a:rPr lang="ru">
                <a:solidFill>
                  <a:schemeClr val="dk1"/>
                </a:solidFill>
              </a:rPr>
              <a:t> result.</a:t>
            </a:r>
            <a:endParaRPr>
              <a:solidFill>
                <a:schemeClr val="dk1"/>
              </a:solidFill>
            </a:endParaRPr>
          </a:p>
          <a:p>
            <a:pPr indent="0" lvl="0" marL="0" rtl="0" algn="l">
              <a:spcBef>
                <a:spcPts val="0"/>
              </a:spcBef>
              <a:spcAft>
                <a:spcPts val="0"/>
              </a:spcAft>
              <a:buClr>
                <a:schemeClr val="dk1"/>
              </a:buClr>
              <a:buSzPts val="1100"/>
              <a:buFont typeface="Arial"/>
              <a:buNone/>
            </a:pPr>
            <a:r>
              <a:rPr lang="ru">
                <a:solidFill>
                  <a:schemeClr val="dk1"/>
                </a:solidFill>
              </a:rPr>
              <a:t>You can create a </a:t>
            </a:r>
            <a:r>
              <a:rPr b="1" lang="ru">
                <a:solidFill>
                  <a:schemeClr val="dk1"/>
                </a:solidFill>
              </a:rPr>
              <a:t>Test Suite</a:t>
            </a:r>
            <a:r>
              <a:rPr lang="ru">
                <a:solidFill>
                  <a:schemeClr val="dk1"/>
                </a:solidFill>
              </a:rPr>
              <a:t> from 50+ tests or run one of the </a:t>
            </a:r>
            <a:r>
              <a:rPr b="1" lang="ru">
                <a:solidFill>
                  <a:schemeClr val="dk1"/>
                </a:solidFill>
              </a:rPr>
              <a:t>Presets</a:t>
            </a:r>
            <a:r>
              <a:rPr lang="ru">
                <a:solidFill>
                  <a:schemeClr val="dk1"/>
                </a:solidFill>
              </a:rPr>
              <a:t>. For example, to test Data Stability or Regression Performance.</a:t>
            </a:r>
            <a:endParaRPr>
              <a:solidFill>
                <a:schemeClr val="dk1"/>
              </a:solidFill>
            </a:endParaRPr>
          </a:p>
          <a:p>
            <a:pPr indent="0" lvl="0" marL="0" rtl="0" algn="l">
              <a:spcBef>
                <a:spcPts val="0"/>
              </a:spcBef>
              <a:spcAft>
                <a:spcPts val="0"/>
              </a:spcAft>
              <a:buClr>
                <a:schemeClr val="dk1"/>
              </a:buClr>
              <a:buSzPts val="1100"/>
              <a:buFont typeface="Arial"/>
              <a:buNone/>
            </a:pPr>
            <a:r>
              <a:rPr lang="ru">
                <a:solidFill>
                  <a:schemeClr val="dk1"/>
                </a:solidFill>
              </a:rPr>
              <a:t>Tests are best for automated batch checks.</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b="1" lang="ru">
                <a:solidFill>
                  <a:schemeClr val="dk1"/>
                </a:solidFill>
              </a:rPr>
              <a:t>How you get the output</a:t>
            </a:r>
            <a:r>
              <a:rPr lang="ru">
                <a:solidFill>
                  <a:schemeClr val="dk1"/>
                </a:solidFill>
              </a:rPr>
              <a:t>: inside Jupyter notebook or Colab, as an exportable HTML, JSON, or Python dictionary.</a:t>
            </a:r>
            <a:endParaRPr>
              <a:solidFill>
                <a:schemeClr val="dk1"/>
              </a:solidFill>
            </a:endParaRPr>
          </a:p>
          <a:p>
            <a:pPr indent="0" lvl="0" marL="0" rtl="0" algn="l">
              <a:spcBef>
                <a:spcPts val="0"/>
              </a:spcBef>
              <a:spcAft>
                <a:spcPts val="0"/>
              </a:spcAft>
              <a:buClr>
                <a:schemeClr val="dk1"/>
              </a:buClr>
              <a:buSzPts val="1100"/>
              <a:buFont typeface="Arial"/>
              <a:buNone/>
            </a:pPr>
            <a:r>
              <a:rPr b="1" lang="ru">
                <a:solidFill>
                  <a:schemeClr val="dk1"/>
                </a:solidFill>
              </a:rPr>
              <a:t>Primary use case: test-based ML monitoring</a:t>
            </a:r>
            <a:r>
              <a:rPr lang="ru">
                <a:solidFill>
                  <a:schemeClr val="dk1"/>
                </a:solidFill>
              </a:rPr>
              <a:t>. You can run tests as a step in the ML pipeline. For example, when you receive a new batch of data, labels, or generate predictions. You can build a conditional workflow based on the results, e.g., to trigger an alert, retrain, or get a report.</a:t>
            </a:r>
            <a:endParaRPr>
              <a:solidFill>
                <a:schemeClr val="dk1"/>
              </a:solidFill>
            </a:endParaRPr>
          </a:p>
          <a:p>
            <a:pPr indent="0" lvl="0" marL="0" rtl="0" algn="l">
              <a:spcBef>
                <a:spcPts val="0"/>
              </a:spcBef>
              <a:spcAft>
                <a:spcPts val="0"/>
              </a:spcAft>
              <a:buClr>
                <a:schemeClr val="dk1"/>
              </a:buClr>
              <a:buSzPts val="1100"/>
              <a:buFont typeface="Arial"/>
              <a:buNone/>
            </a:pPr>
            <a:r>
              <a:rPr b="1" lang="ru">
                <a:solidFill>
                  <a:schemeClr val="dk1"/>
                </a:solidFill>
              </a:rPr>
              <a:t>Read more</a:t>
            </a:r>
            <a:r>
              <a:rPr lang="ru">
                <a:solidFill>
                  <a:schemeClr val="dk1"/>
                </a:solidFill>
              </a:rPr>
              <a:t>:</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lang="ru">
                <a:solidFill>
                  <a:schemeClr val="dk1"/>
                </a:solidFill>
              </a:rPr>
              <a:t>Overview: what is a test and a test suite</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ru">
                <a:solidFill>
                  <a:schemeClr val="dk1"/>
                </a:solidFill>
              </a:rPr>
              <a:t>User guide: how to generate tests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ru">
                <a:solidFill>
                  <a:schemeClr val="dk1"/>
                </a:solidFill>
              </a:rPr>
              <a:t>Reference: available tests and presets</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296b78d425f_0_6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296b78d425f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800"/>
              </a:spcBef>
              <a:spcAft>
                <a:spcPts val="0"/>
              </a:spcAft>
              <a:buNone/>
            </a:pPr>
            <a:r>
              <a:rPr b="1" lang="ru" sz="1700">
                <a:solidFill>
                  <a:schemeClr val="dk1"/>
                </a:solidFill>
              </a:rPr>
              <a:t>How it works</a:t>
            </a:r>
            <a:endParaRPr b="1" sz="1700">
              <a:solidFill>
                <a:schemeClr val="dk1"/>
              </a:solidFill>
            </a:endParaRPr>
          </a:p>
          <a:p>
            <a:pPr indent="0" lvl="0" marL="0" rtl="0" algn="l">
              <a:lnSpc>
                <a:spcPct val="115000"/>
              </a:lnSpc>
              <a:spcBef>
                <a:spcPts val="400"/>
              </a:spcBef>
              <a:spcAft>
                <a:spcPts val="0"/>
              </a:spcAft>
              <a:buNone/>
            </a:pPr>
            <a:r>
              <a:rPr lang="ru">
                <a:solidFill>
                  <a:schemeClr val="dk1"/>
                </a:solidFill>
              </a:rPr>
              <a:t>Evidently helps evaluate and test data and ML model quality throughout the model lifecycle.</a:t>
            </a:r>
            <a:endParaRPr>
              <a:solidFill>
                <a:schemeClr val="dk1"/>
              </a:solidFill>
            </a:endParaRPr>
          </a:p>
          <a:p>
            <a:pPr indent="0" lvl="0" marL="0" rtl="0" algn="l">
              <a:spcBef>
                <a:spcPts val="0"/>
              </a:spcBef>
              <a:spcAft>
                <a:spcPts val="0"/>
              </a:spcAft>
              <a:buNone/>
            </a:pPr>
            <a:r>
              <a:rPr lang="ru">
                <a:solidFill>
                  <a:schemeClr val="dk1"/>
                </a:solidFill>
              </a:rPr>
              <a:t>Evidently has a modular approach with 3 components: </a:t>
            </a:r>
            <a:r>
              <a:rPr b="1" lang="ru">
                <a:solidFill>
                  <a:schemeClr val="dk1"/>
                </a:solidFill>
              </a:rPr>
              <a:t>Reports</a:t>
            </a:r>
            <a:r>
              <a:rPr lang="ru">
                <a:solidFill>
                  <a:schemeClr val="dk1"/>
                </a:solidFill>
              </a:rPr>
              <a:t>, </a:t>
            </a:r>
            <a:r>
              <a:rPr b="1" lang="ru">
                <a:solidFill>
                  <a:schemeClr val="dk1"/>
                </a:solidFill>
              </a:rPr>
              <a:t>Test Suites</a:t>
            </a:r>
            <a:r>
              <a:rPr lang="ru">
                <a:solidFill>
                  <a:schemeClr val="dk1"/>
                </a:solidFill>
              </a:rPr>
              <a:t>, and a </a:t>
            </a:r>
            <a:r>
              <a:rPr b="1" lang="ru">
                <a:solidFill>
                  <a:schemeClr val="dk1"/>
                </a:solidFill>
              </a:rPr>
              <a:t>Monitoring Dashboard</a:t>
            </a:r>
            <a:r>
              <a:rPr lang="ru">
                <a:solidFill>
                  <a:schemeClr val="dk1"/>
                </a:solidFill>
              </a:rPr>
              <a:t>. They cover different usage scenarios: from ad hoc analysis to automated pipeline testing and continuous monitoring.</a:t>
            </a:r>
            <a:endParaRPr>
              <a:solidFill>
                <a:schemeClr val="dk1"/>
              </a:solidFill>
            </a:endParaRPr>
          </a:p>
          <a:p>
            <a:pPr indent="0" lvl="0" marL="0" rtl="0" algn="l">
              <a:spcBef>
                <a:spcPts val="0"/>
              </a:spcBef>
              <a:spcAft>
                <a:spcPts val="0"/>
              </a:spcAft>
              <a:buNone/>
            </a:pPr>
            <a:r>
              <a:rPr lang="ru">
                <a:solidFill>
                  <a:schemeClr val="dk1"/>
                </a:solidFill>
              </a:rPr>
              <a:t>Evidently has a simple, declarative API and a library of in-built metrics, tests, and visualizations.</a:t>
            </a:r>
            <a:endParaRPr>
              <a:solidFill>
                <a:schemeClr val="dk1"/>
              </a:solidFill>
            </a:endParaRPr>
          </a:p>
          <a:p>
            <a:pPr indent="0" lvl="0" marL="457200" rtl="0" algn="l">
              <a:lnSpc>
                <a:spcPct val="115000"/>
              </a:lnSpc>
              <a:spcBef>
                <a:spcPts val="1200"/>
              </a:spcBef>
              <a:spcAft>
                <a:spcPts val="0"/>
              </a:spcAft>
              <a:buNone/>
            </a:pPr>
            <a:r>
              <a:t/>
            </a:r>
            <a:endParaRPr>
              <a:solidFill>
                <a:schemeClr val="dk1"/>
              </a:solidFill>
            </a:endParaRPr>
          </a:p>
          <a:p>
            <a:pPr indent="0" lvl="0" marL="0" rtl="0" algn="l">
              <a:lnSpc>
                <a:spcPct val="115000"/>
              </a:lnSpc>
              <a:spcBef>
                <a:spcPts val="1800"/>
              </a:spcBef>
              <a:spcAft>
                <a:spcPts val="0"/>
              </a:spcAft>
              <a:buNone/>
            </a:pPr>
            <a:r>
              <a:rPr b="1" lang="ru" sz="1700">
                <a:solidFill>
                  <a:schemeClr val="dk1"/>
                </a:solidFill>
              </a:rPr>
              <a:t>2. Reports: interactive visualizations</a:t>
            </a:r>
            <a:endParaRPr b="1" sz="1700">
              <a:solidFill>
                <a:schemeClr val="dk1"/>
              </a:solidFill>
            </a:endParaRPr>
          </a:p>
          <a:p>
            <a:pPr indent="0" lvl="0" marL="0" rtl="0" algn="l">
              <a:lnSpc>
                <a:spcPct val="115000"/>
              </a:lnSpc>
              <a:spcBef>
                <a:spcPts val="400"/>
              </a:spcBef>
              <a:spcAft>
                <a:spcPts val="0"/>
              </a:spcAft>
              <a:buNone/>
            </a:pPr>
            <a:r>
              <a:rPr lang="ru">
                <a:solidFill>
                  <a:schemeClr val="dk1"/>
                </a:solidFill>
              </a:rPr>
              <a:t>Reports calculate various metrics and provide rich interactive visualizations.</a:t>
            </a:r>
            <a:endParaRPr>
              <a:solidFill>
                <a:schemeClr val="dk1"/>
              </a:solidFill>
            </a:endParaRPr>
          </a:p>
          <a:p>
            <a:pPr indent="0" lvl="0" marL="0" rtl="0" algn="l">
              <a:spcBef>
                <a:spcPts val="0"/>
              </a:spcBef>
              <a:spcAft>
                <a:spcPts val="0"/>
              </a:spcAft>
              <a:buNone/>
            </a:pPr>
            <a:r>
              <a:rPr lang="ru">
                <a:solidFill>
                  <a:schemeClr val="dk1"/>
                </a:solidFill>
              </a:rPr>
              <a:t>You can create a custom </a:t>
            </a:r>
            <a:r>
              <a:rPr b="1" lang="ru">
                <a:solidFill>
                  <a:schemeClr val="dk1"/>
                </a:solidFill>
              </a:rPr>
              <a:t>Report</a:t>
            </a:r>
            <a:r>
              <a:rPr lang="ru">
                <a:solidFill>
                  <a:schemeClr val="dk1"/>
                </a:solidFill>
              </a:rPr>
              <a:t> from individual metrics or run one of the </a:t>
            </a:r>
            <a:r>
              <a:rPr b="1" lang="ru">
                <a:solidFill>
                  <a:schemeClr val="dk1"/>
                </a:solidFill>
              </a:rPr>
              <a:t>Presets</a:t>
            </a:r>
            <a:r>
              <a:rPr lang="ru">
                <a:solidFill>
                  <a:schemeClr val="dk1"/>
                </a:solidFill>
              </a:rPr>
              <a:t> that cover a specific aspect of the model or data performance. For example, Data Quality or Classification Performance.</a:t>
            </a:r>
            <a:endParaRPr>
              <a:solidFill>
                <a:schemeClr val="dk1"/>
              </a:solidFill>
            </a:endParaRPr>
          </a:p>
          <a:p>
            <a:pPr indent="0" lvl="0" marL="0" rtl="0" algn="l">
              <a:spcBef>
                <a:spcPts val="0"/>
              </a:spcBef>
              <a:spcAft>
                <a:spcPts val="0"/>
              </a:spcAft>
              <a:buNone/>
            </a:pPr>
            <a:r>
              <a:rPr lang="ru">
                <a:solidFill>
                  <a:schemeClr val="dk1"/>
                </a:solidFill>
              </a:rPr>
              <a:t>Reports are best for exploratory analysis, debugging, and documentation.</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rPr b="1" lang="ru">
                <a:solidFill>
                  <a:schemeClr val="dk1"/>
                </a:solidFill>
              </a:rPr>
              <a:t>Input</a:t>
            </a:r>
            <a:r>
              <a:rPr lang="ru">
                <a:solidFill>
                  <a:schemeClr val="dk1"/>
                </a:solidFill>
              </a:rPr>
              <a:t>: one or two datasets as pandas.DataFrames or csv.</a:t>
            </a:r>
            <a:endParaRPr>
              <a:solidFill>
                <a:schemeClr val="dk1"/>
              </a:solidFill>
            </a:endParaRPr>
          </a:p>
          <a:p>
            <a:pPr indent="0" lvl="0" marL="0" rtl="0" algn="l">
              <a:spcBef>
                <a:spcPts val="0"/>
              </a:spcBef>
              <a:spcAft>
                <a:spcPts val="0"/>
              </a:spcAft>
              <a:buNone/>
            </a:pPr>
            <a:r>
              <a:rPr b="1" lang="ru">
                <a:solidFill>
                  <a:schemeClr val="dk1"/>
                </a:solidFill>
              </a:rPr>
              <a:t>How you get the output</a:t>
            </a:r>
            <a:r>
              <a:rPr lang="ru">
                <a:solidFill>
                  <a:schemeClr val="dk1"/>
                </a:solidFill>
              </a:rPr>
              <a:t>: inside Jupyter notebook or Colab, as an exportable HTML file, JSON, or Python dictionary.</a:t>
            </a:r>
            <a:endParaRPr>
              <a:solidFill>
                <a:schemeClr val="dk1"/>
              </a:solidFill>
            </a:endParaRPr>
          </a:p>
          <a:p>
            <a:pPr indent="0" lvl="0" marL="0" rtl="0" algn="l">
              <a:spcBef>
                <a:spcPts val="0"/>
              </a:spcBef>
              <a:spcAft>
                <a:spcPts val="0"/>
              </a:spcAft>
              <a:buNone/>
            </a:pPr>
            <a:r>
              <a:rPr b="1" lang="ru">
                <a:solidFill>
                  <a:schemeClr val="dk1"/>
                </a:solidFill>
              </a:rPr>
              <a:t>Primary use case</a:t>
            </a:r>
            <a:r>
              <a:rPr lang="ru">
                <a:solidFill>
                  <a:schemeClr val="dk1"/>
                </a:solidFill>
              </a:rPr>
              <a:t>: analysis and exploration. Reports help visually evaluate the data or model performance. For example, during exploratory data analysis, model evaluation on the training set, when debugging the model quality decay, or comparing several models.</a:t>
            </a:r>
            <a:endParaRPr>
              <a:solidFill>
                <a:schemeClr val="dk1"/>
              </a:solidFill>
            </a:endParaRPr>
          </a:p>
          <a:p>
            <a:pPr indent="0" lvl="0" marL="0" rtl="0" algn="l">
              <a:spcBef>
                <a:spcPts val="0"/>
              </a:spcBef>
              <a:spcAft>
                <a:spcPts val="0"/>
              </a:spcAft>
              <a:buNone/>
            </a:pPr>
            <a:r>
              <a:rPr b="1" lang="ru">
                <a:solidFill>
                  <a:schemeClr val="dk1"/>
                </a:solidFill>
              </a:rPr>
              <a:t>Secondary use cases</a:t>
            </a:r>
            <a:r>
              <a:rPr lang="ru">
                <a:solidFill>
                  <a:schemeClr val="dk1"/>
                </a:solidFill>
              </a:rPr>
              <a:t>:</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b="1" lang="ru">
                <a:solidFill>
                  <a:schemeClr val="dk1"/>
                </a:solidFill>
              </a:rPr>
              <a:t>Reporting and documentation</a:t>
            </a:r>
            <a:r>
              <a:rPr lang="ru">
                <a:solidFill>
                  <a:schemeClr val="dk1"/>
                </a:solidFill>
              </a:rPr>
              <a:t>. You can generate visual HTML reports and ML model cards.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ru">
                <a:solidFill>
                  <a:schemeClr val="dk1"/>
                </a:solidFill>
              </a:rPr>
              <a:t>Performance logging</a:t>
            </a:r>
            <a:r>
              <a:rPr lang="ru">
                <a:solidFill>
                  <a:schemeClr val="dk1"/>
                </a:solidFill>
              </a:rPr>
              <a:t>. You can integrate an evaluation step in the data/ML pipeline, get outputs as JSON, and log it for further analysis or to visualize using BI tools.</a:t>
            </a:r>
            <a:endParaRPr>
              <a:solidFill>
                <a:schemeClr val="dk1"/>
              </a:solidFill>
            </a:endParaRPr>
          </a:p>
          <a:p>
            <a:pPr indent="0" lvl="0" marL="0" rtl="0" algn="l">
              <a:spcBef>
                <a:spcPts val="1200"/>
              </a:spcBef>
              <a:spcAft>
                <a:spcPts val="0"/>
              </a:spcAft>
              <a:buNone/>
            </a:pPr>
            <a:r>
              <a:rPr b="1" lang="ru">
                <a:solidFill>
                  <a:schemeClr val="dk1"/>
                </a:solidFill>
              </a:rPr>
              <a:t>Input</a:t>
            </a:r>
            <a:r>
              <a:rPr lang="ru">
                <a:solidFill>
                  <a:schemeClr val="dk1"/>
                </a:solidFill>
              </a:rPr>
              <a:t>: one or two datasets as pandas.DataFrames or csv.</a:t>
            </a:r>
            <a:endParaRPr>
              <a:solidFill>
                <a:schemeClr val="dk1"/>
              </a:solidFill>
            </a:endParaRPr>
          </a:p>
          <a:p>
            <a:pPr indent="0" lvl="0" marL="0" rtl="0" algn="l">
              <a:spcBef>
                <a:spcPts val="0"/>
              </a:spcBef>
              <a:spcAft>
                <a:spcPts val="0"/>
              </a:spcAft>
              <a:buNone/>
            </a:pPr>
            <a:r>
              <a:rPr b="1" lang="ru">
                <a:solidFill>
                  <a:schemeClr val="dk1"/>
                </a:solidFill>
              </a:rPr>
              <a:t>How you get the output</a:t>
            </a:r>
            <a:r>
              <a:rPr lang="ru">
                <a:solidFill>
                  <a:schemeClr val="dk1"/>
                </a:solidFill>
              </a:rPr>
              <a:t>: inside Jupyter notebook or Colab, as an exportable HTML file, JSON, or Python dictionary.</a:t>
            </a:r>
            <a:endParaRPr>
              <a:solidFill>
                <a:schemeClr val="dk1"/>
              </a:solidFill>
            </a:endParaRPr>
          </a:p>
          <a:p>
            <a:pPr indent="0" lvl="0" marL="0" rtl="0" algn="l">
              <a:spcBef>
                <a:spcPts val="0"/>
              </a:spcBef>
              <a:spcAft>
                <a:spcPts val="0"/>
              </a:spcAft>
              <a:buNone/>
            </a:pPr>
            <a:r>
              <a:rPr b="1" lang="ru">
                <a:solidFill>
                  <a:schemeClr val="dk1"/>
                </a:solidFill>
              </a:rPr>
              <a:t>Primary use case</a:t>
            </a:r>
            <a:r>
              <a:rPr lang="ru">
                <a:solidFill>
                  <a:schemeClr val="dk1"/>
                </a:solidFill>
              </a:rPr>
              <a:t>: analysis and exploration. Reports help visually evaluate the data or model performance. For example, during exploratory data analysis, model evaluation on the training set, when debugging the model quality decay, or comparing several models.</a:t>
            </a:r>
            <a:endParaRPr>
              <a:solidFill>
                <a:schemeClr val="dk1"/>
              </a:solidFill>
            </a:endParaRPr>
          </a:p>
          <a:p>
            <a:pPr indent="0" lvl="0" marL="0" rtl="0" algn="l">
              <a:spcBef>
                <a:spcPts val="0"/>
              </a:spcBef>
              <a:spcAft>
                <a:spcPts val="0"/>
              </a:spcAft>
              <a:buNone/>
            </a:pPr>
            <a:r>
              <a:rPr b="1" lang="ru">
                <a:solidFill>
                  <a:schemeClr val="dk1"/>
                </a:solidFill>
              </a:rPr>
              <a:t>Secondary use cases</a:t>
            </a:r>
            <a:r>
              <a:rPr lang="ru">
                <a:solidFill>
                  <a:schemeClr val="dk1"/>
                </a:solidFill>
              </a:rPr>
              <a:t>:</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b="1" lang="ru">
                <a:solidFill>
                  <a:schemeClr val="dk1"/>
                </a:solidFill>
              </a:rPr>
              <a:t>Reporting and documentation</a:t>
            </a:r>
            <a:r>
              <a:rPr lang="ru">
                <a:solidFill>
                  <a:schemeClr val="dk1"/>
                </a:solidFill>
              </a:rPr>
              <a:t>. You can generate visual HTML reports and ML model cards.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ru">
                <a:solidFill>
                  <a:schemeClr val="dk1"/>
                </a:solidFill>
              </a:rPr>
              <a:t>Performance logging</a:t>
            </a:r>
            <a:r>
              <a:rPr lang="ru">
                <a:solidFill>
                  <a:schemeClr val="dk1"/>
                </a:solidFill>
              </a:rPr>
              <a:t>. You can integrate an evaluation step in the data/ML pipeline, get outputs as JSON, and log it for further analysis or to visualize using BI tools.</a:t>
            </a:r>
            <a:endParaRPr>
              <a:solidFill>
                <a:schemeClr val="dk1"/>
              </a:solidFill>
            </a:endParaRPr>
          </a:p>
          <a:p>
            <a:pPr indent="0" lvl="0" marL="0" rtl="0" algn="l">
              <a:lnSpc>
                <a:spcPct val="115000"/>
              </a:lnSpc>
              <a:spcBef>
                <a:spcPts val="1800"/>
              </a:spcBef>
              <a:spcAft>
                <a:spcPts val="0"/>
              </a:spcAft>
              <a:buNone/>
            </a:pPr>
            <a:r>
              <a:rPr b="1" lang="ru" sz="1700">
                <a:solidFill>
                  <a:schemeClr val="dk1"/>
                </a:solidFill>
              </a:rPr>
              <a:t>3. ML monitoring dashboard</a:t>
            </a:r>
            <a:endParaRPr b="1" sz="1700">
              <a:solidFill>
                <a:schemeClr val="dk1"/>
              </a:solidFill>
            </a:endParaRPr>
          </a:p>
          <a:p>
            <a:pPr indent="0" lvl="0" marL="0" rtl="0" algn="l">
              <a:lnSpc>
                <a:spcPct val="115000"/>
              </a:lnSpc>
              <a:spcBef>
                <a:spcPts val="400"/>
              </a:spcBef>
              <a:spcAft>
                <a:spcPts val="0"/>
              </a:spcAft>
              <a:buNone/>
            </a:pPr>
            <a:r>
              <a:rPr i="1" lang="ru">
                <a:solidFill>
                  <a:schemeClr val="dk1"/>
                </a:solidFill>
              </a:rPr>
              <a:t>Available starting from v0.4.0</a:t>
            </a:r>
            <a:r>
              <a:rPr lang="ru">
                <a:solidFill>
                  <a:schemeClr val="dk1"/>
                </a:solidFill>
              </a:rPr>
              <a:t>.</a:t>
            </a:r>
            <a:endParaRPr>
              <a:solidFill>
                <a:schemeClr val="dk1"/>
              </a:solidFill>
            </a:endParaRPr>
          </a:p>
          <a:p>
            <a:pPr indent="0" lvl="0" marL="0" rtl="0" algn="l">
              <a:spcBef>
                <a:spcPts val="0"/>
              </a:spcBef>
              <a:spcAft>
                <a:spcPts val="0"/>
              </a:spcAft>
              <a:buNone/>
            </a:pPr>
            <a:r>
              <a:rPr lang="ru">
                <a:solidFill>
                  <a:schemeClr val="dk1"/>
                </a:solidFill>
              </a:rPr>
              <a:t>You can self-host an ML monitoring dashboard to visualize metrics and test results over time. This functionality sits on top of Reports and Test Suites. You must store their outputs as Evidently JSON </a:t>
            </a:r>
            <a:r>
              <a:rPr lang="ru">
                <a:solidFill>
                  <a:srgbClr val="188038"/>
                </a:solidFill>
                <a:latin typeface="Roboto Mono"/>
                <a:ea typeface="Roboto Mono"/>
                <a:cs typeface="Roboto Mono"/>
                <a:sym typeface="Roboto Mono"/>
              </a:rPr>
              <a:t>snapshots</a:t>
            </a:r>
            <a:r>
              <a:rPr lang="ru">
                <a:solidFill>
                  <a:schemeClr val="dk1"/>
                </a:solidFill>
              </a:rPr>
              <a:t> that serve as a data source for the Evidently Monitoring UI.</a:t>
            </a:r>
            <a:endParaRPr>
              <a:solidFill>
                <a:schemeClr val="dk1"/>
              </a:solidFill>
            </a:endParaRPr>
          </a:p>
          <a:p>
            <a:pPr indent="0" lvl="0" marL="0" rtl="0" algn="l">
              <a:spcBef>
                <a:spcPts val="0"/>
              </a:spcBef>
              <a:spcAft>
                <a:spcPts val="0"/>
              </a:spcAft>
              <a:buNone/>
            </a:pPr>
            <a:r>
              <a:rPr lang="ru">
                <a:solidFill>
                  <a:schemeClr val="dk1"/>
                </a:solidFill>
              </a:rPr>
              <a:t>You can visualize any and track 100+ metrics available in Evidently, from number nulls in data to text sentiment and embedding drift</a:t>
            </a:r>
            <a:endParaRPr>
              <a:solidFill>
                <a:schemeClr val="dk1"/>
              </a:solidFill>
            </a:endParaRPr>
          </a:p>
          <a:p>
            <a:pPr indent="0" lvl="0" marL="0" rtl="0" algn="l">
              <a:spcBef>
                <a:spcPts val="0"/>
              </a:spcBef>
              <a:spcAft>
                <a:spcPts val="0"/>
              </a:spcAft>
              <a:buNone/>
            </a:pPr>
            <a:r>
              <a:rPr b="1" lang="ru">
                <a:solidFill>
                  <a:schemeClr val="dk1"/>
                </a:solidFill>
              </a:rPr>
              <a:t>Input</a:t>
            </a:r>
            <a:r>
              <a:rPr lang="ru">
                <a:solidFill>
                  <a:schemeClr val="dk1"/>
                </a:solidFill>
              </a:rPr>
              <a:t>: Evidently </a:t>
            </a:r>
            <a:r>
              <a:rPr lang="ru">
                <a:solidFill>
                  <a:srgbClr val="188038"/>
                </a:solidFill>
                <a:latin typeface="Roboto Mono"/>
                <a:ea typeface="Roboto Mono"/>
                <a:cs typeface="Roboto Mono"/>
                <a:sym typeface="Roboto Mono"/>
              </a:rPr>
              <a:t>snapshots</a:t>
            </a:r>
            <a:r>
              <a:rPr lang="ru">
                <a:solidFill>
                  <a:schemeClr val="dk1"/>
                </a:solidFill>
              </a:rPr>
              <a:t>, logged to an object storage.</a:t>
            </a:r>
            <a:endParaRPr>
              <a:solidFill>
                <a:schemeClr val="dk1"/>
              </a:solidFill>
            </a:endParaRPr>
          </a:p>
          <a:p>
            <a:pPr indent="0" lvl="0" marL="0" rtl="0" algn="l">
              <a:spcBef>
                <a:spcPts val="0"/>
              </a:spcBef>
              <a:spcAft>
                <a:spcPts val="0"/>
              </a:spcAft>
              <a:buNone/>
            </a:pPr>
            <a:r>
              <a:rPr b="1" lang="ru">
                <a:solidFill>
                  <a:schemeClr val="dk1"/>
                </a:solidFill>
              </a:rPr>
              <a:t>Output</a:t>
            </a:r>
            <a:r>
              <a:rPr lang="ru">
                <a:solidFill>
                  <a:schemeClr val="dk1"/>
                </a:solidFill>
              </a:rPr>
              <a:t>: a self-hostable dashboard available as a web app.</a:t>
            </a:r>
            <a:endParaRPr>
              <a:solidFill>
                <a:schemeClr val="dk1"/>
              </a:solidFill>
            </a:endParaRPr>
          </a:p>
          <a:p>
            <a:pPr indent="0" lvl="0" marL="0" rtl="0" algn="l">
              <a:spcBef>
                <a:spcPts val="0"/>
              </a:spcBef>
              <a:spcAft>
                <a:spcPts val="0"/>
              </a:spcAft>
              <a:buNone/>
            </a:pPr>
            <a:r>
              <a:rPr b="1" lang="ru">
                <a:solidFill>
                  <a:schemeClr val="dk1"/>
                </a:solidFill>
              </a:rPr>
              <a:t>Primary use case: continuous monitoring</a:t>
            </a:r>
            <a:r>
              <a:rPr lang="ru">
                <a:solidFill>
                  <a:schemeClr val="dk1"/>
                </a:solidFill>
              </a:rPr>
              <a:t>. When you need a live dashboard to see all your models and metrics over time.</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296b78d425f_0_7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296b78d425f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800"/>
              </a:spcBef>
              <a:spcAft>
                <a:spcPts val="0"/>
              </a:spcAft>
              <a:buNone/>
            </a:pPr>
            <a:r>
              <a:rPr b="1" lang="ru" sz="1700">
                <a:solidFill>
                  <a:schemeClr val="dk1"/>
                </a:solidFill>
              </a:rPr>
              <a:t>How it works</a:t>
            </a:r>
            <a:endParaRPr b="1" sz="1700">
              <a:solidFill>
                <a:schemeClr val="dk1"/>
              </a:solidFill>
            </a:endParaRPr>
          </a:p>
          <a:p>
            <a:pPr indent="0" lvl="0" marL="0" rtl="0" algn="l">
              <a:lnSpc>
                <a:spcPct val="115000"/>
              </a:lnSpc>
              <a:spcBef>
                <a:spcPts val="400"/>
              </a:spcBef>
              <a:spcAft>
                <a:spcPts val="0"/>
              </a:spcAft>
              <a:buNone/>
            </a:pPr>
            <a:r>
              <a:rPr lang="ru">
                <a:solidFill>
                  <a:schemeClr val="dk1"/>
                </a:solidFill>
              </a:rPr>
              <a:t>Evidently helps evaluate and test data and ML model quality throughout the model lifecycle.</a:t>
            </a:r>
            <a:endParaRPr>
              <a:solidFill>
                <a:schemeClr val="dk1"/>
              </a:solidFill>
            </a:endParaRPr>
          </a:p>
          <a:p>
            <a:pPr indent="0" lvl="0" marL="0" rtl="0" algn="l">
              <a:spcBef>
                <a:spcPts val="0"/>
              </a:spcBef>
              <a:spcAft>
                <a:spcPts val="0"/>
              </a:spcAft>
              <a:buNone/>
            </a:pPr>
            <a:r>
              <a:rPr lang="ru">
                <a:solidFill>
                  <a:schemeClr val="dk1"/>
                </a:solidFill>
              </a:rPr>
              <a:t>Evidently has a modular approach with 3 components: </a:t>
            </a:r>
            <a:r>
              <a:rPr b="1" lang="ru">
                <a:solidFill>
                  <a:schemeClr val="dk1"/>
                </a:solidFill>
              </a:rPr>
              <a:t>Reports</a:t>
            </a:r>
            <a:r>
              <a:rPr lang="ru">
                <a:solidFill>
                  <a:schemeClr val="dk1"/>
                </a:solidFill>
              </a:rPr>
              <a:t>, </a:t>
            </a:r>
            <a:r>
              <a:rPr b="1" lang="ru">
                <a:solidFill>
                  <a:schemeClr val="dk1"/>
                </a:solidFill>
              </a:rPr>
              <a:t>Test Suites</a:t>
            </a:r>
            <a:r>
              <a:rPr lang="ru">
                <a:solidFill>
                  <a:schemeClr val="dk1"/>
                </a:solidFill>
              </a:rPr>
              <a:t>, and a </a:t>
            </a:r>
            <a:r>
              <a:rPr b="1" lang="ru">
                <a:solidFill>
                  <a:schemeClr val="dk1"/>
                </a:solidFill>
              </a:rPr>
              <a:t>Monitoring Dashboard</a:t>
            </a:r>
            <a:r>
              <a:rPr lang="ru">
                <a:solidFill>
                  <a:schemeClr val="dk1"/>
                </a:solidFill>
              </a:rPr>
              <a:t>. They cover different usage scenarios: from ad hoc analysis to automated pipeline testing and continuous monitoring.</a:t>
            </a:r>
            <a:endParaRPr>
              <a:solidFill>
                <a:schemeClr val="dk1"/>
              </a:solidFill>
            </a:endParaRPr>
          </a:p>
          <a:p>
            <a:pPr indent="0" lvl="0" marL="0" rtl="0" algn="l">
              <a:spcBef>
                <a:spcPts val="0"/>
              </a:spcBef>
              <a:spcAft>
                <a:spcPts val="0"/>
              </a:spcAft>
              <a:buNone/>
            </a:pPr>
            <a:r>
              <a:rPr lang="ru">
                <a:solidFill>
                  <a:schemeClr val="dk1"/>
                </a:solidFill>
              </a:rPr>
              <a:t>Evidently has a simple, declarative API and a library of in-built metrics, tests, and visualizations.</a:t>
            </a:r>
            <a:endParaRPr>
              <a:solidFill>
                <a:schemeClr val="dk1"/>
              </a:solidFill>
            </a:endParaRPr>
          </a:p>
          <a:p>
            <a:pPr indent="0" lvl="0" marL="0" rtl="0" algn="l">
              <a:lnSpc>
                <a:spcPct val="115000"/>
              </a:lnSpc>
              <a:spcBef>
                <a:spcPts val="1800"/>
              </a:spcBef>
              <a:spcAft>
                <a:spcPts val="0"/>
              </a:spcAft>
              <a:buNone/>
            </a:pPr>
            <a:r>
              <a:rPr b="1" lang="ru" sz="1700">
                <a:solidFill>
                  <a:schemeClr val="dk1"/>
                </a:solidFill>
              </a:rPr>
              <a:t>3. ML monitoring dashboard</a:t>
            </a:r>
            <a:endParaRPr b="1" sz="1700">
              <a:solidFill>
                <a:schemeClr val="dk1"/>
              </a:solidFill>
            </a:endParaRPr>
          </a:p>
          <a:p>
            <a:pPr indent="0" lvl="0" marL="0" rtl="0" algn="l">
              <a:lnSpc>
                <a:spcPct val="115000"/>
              </a:lnSpc>
              <a:spcBef>
                <a:spcPts val="400"/>
              </a:spcBef>
              <a:spcAft>
                <a:spcPts val="0"/>
              </a:spcAft>
              <a:buNone/>
            </a:pPr>
            <a:r>
              <a:rPr i="1" lang="ru">
                <a:solidFill>
                  <a:schemeClr val="dk1"/>
                </a:solidFill>
              </a:rPr>
              <a:t>Available starting from v0.4.0</a:t>
            </a:r>
            <a:r>
              <a:rPr lang="ru">
                <a:solidFill>
                  <a:schemeClr val="dk1"/>
                </a:solidFill>
              </a:rPr>
              <a:t>.</a:t>
            </a:r>
            <a:endParaRPr>
              <a:solidFill>
                <a:schemeClr val="dk1"/>
              </a:solidFill>
            </a:endParaRPr>
          </a:p>
          <a:p>
            <a:pPr indent="0" lvl="0" marL="0" rtl="0" algn="l">
              <a:spcBef>
                <a:spcPts val="0"/>
              </a:spcBef>
              <a:spcAft>
                <a:spcPts val="0"/>
              </a:spcAft>
              <a:buNone/>
            </a:pPr>
            <a:r>
              <a:rPr lang="ru">
                <a:solidFill>
                  <a:schemeClr val="dk1"/>
                </a:solidFill>
              </a:rPr>
              <a:t>You can self-host an ML monitoring dashboard to visualize metrics and test results over time. This functionality sits on top of Reports and Test Suites. You must store their outputs as Evidently JSON </a:t>
            </a:r>
            <a:r>
              <a:rPr lang="ru">
                <a:solidFill>
                  <a:srgbClr val="188038"/>
                </a:solidFill>
                <a:latin typeface="Roboto Mono"/>
                <a:ea typeface="Roboto Mono"/>
                <a:cs typeface="Roboto Mono"/>
                <a:sym typeface="Roboto Mono"/>
              </a:rPr>
              <a:t>snapshots</a:t>
            </a:r>
            <a:r>
              <a:rPr lang="ru">
                <a:solidFill>
                  <a:schemeClr val="dk1"/>
                </a:solidFill>
              </a:rPr>
              <a:t> that serve as a data source for the Evidently Monitoring UI.</a:t>
            </a:r>
            <a:endParaRPr>
              <a:solidFill>
                <a:schemeClr val="dk1"/>
              </a:solidFill>
            </a:endParaRPr>
          </a:p>
          <a:p>
            <a:pPr indent="0" lvl="0" marL="0" rtl="0" algn="l">
              <a:spcBef>
                <a:spcPts val="0"/>
              </a:spcBef>
              <a:spcAft>
                <a:spcPts val="0"/>
              </a:spcAft>
              <a:buNone/>
            </a:pPr>
            <a:r>
              <a:rPr lang="ru">
                <a:solidFill>
                  <a:schemeClr val="dk1"/>
                </a:solidFill>
              </a:rPr>
              <a:t>You can visualize any and track 100+ metrics available in Evidently, from number nulls in data to text sentiment and embedding drift</a:t>
            </a:r>
            <a:endParaRPr>
              <a:solidFill>
                <a:schemeClr val="dk1"/>
              </a:solidFill>
            </a:endParaRPr>
          </a:p>
          <a:p>
            <a:pPr indent="0" lvl="0" marL="0" rtl="0" algn="l">
              <a:spcBef>
                <a:spcPts val="0"/>
              </a:spcBef>
              <a:spcAft>
                <a:spcPts val="0"/>
              </a:spcAft>
              <a:buNone/>
            </a:pPr>
            <a:r>
              <a:rPr b="1" lang="ru">
                <a:solidFill>
                  <a:schemeClr val="dk1"/>
                </a:solidFill>
              </a:rPr>
              <a:t>Input</a:t>
            </a:r>
            <a:r>
              <a:rPr lang="ru">
                <a:solidFill>
                  <a:schemeClr val="dk1"/>
                </a:solidFill>
              </a:rPr>
              <a:t>: Evidently </a:t>
            </a:r>
            <a:r>
              <a:rPr lang="ru">
                <a:solidFill>
                  <a:srgbClr val="188038"/>
                </a:solidFill>
                <a:latin typeface="Roboto Mono"/>
                <a:ea typeface="Roboto Mono"/>
                <a:cs typeface="Roboto Mono"/>
                <a:sym typeface="Roboto Mono"/>
              </a:rPr>
              <a:t>snapshots</a:t>
            </a:r>
            <a:r>
              <a:rPr lang="ru">
                <a:solidFill>
                  <a:schemeClr val="dk1"/>
                </a:solidFill>
              </a:rPr>
              <a:t>, logged to an object storage.</a:t>
            </a:r>
            <a:endParaRPr>
              <a:solidFill>
                <a:schemeClr val="dk1"/>
              </a:solidFill>
            </a:endParaRPr>
          </a:p>
          <a:p>
            <a:pPr indent="0" lvl="0" marL="0" rtl="0" algn="l">
              <a:spcBef>
                <a:spcPts val="0"/>
              </a:spcBef>
              <a:spcAft>
                <a:spcPts val="0"/>
              </a:spcAft>
              <a:buNone/>
            </a:pPr>
            <a:r>
              <a:rPr b="1" lang="ru">
                <a:solidFill>
                  <a:schemeClr val="dk1"/>
                </a:solidFill>
              </a:rPr>
              <a:t>Output</a:t>
            </a:r>
            <a:r>
              <a:rPr lang="ru">
                <a:solidFill>
                  <a:schemeClr val="dk1"/>
                </a:solidFill>
              </a:rPr>
              <a:t>: a self-hostable dashboard available as a web app.</a:t>
            </a:r>
            <a:endParaRPr>
              <a:solidFill>
                <a:schemeClr val="dk1"/>
              </a:solidFill>
            </a:endParaRPr>
          </a:p>
          <a:p>
            <a:pPr indent="0" lvl="0" marL="0" rtl="0" algn="l">
              <a:spcBef>
                <a:spcPts val="0"/>
              </a:spcBef>
              <a:spcAft>
                <a:spcPts val="0"/>
              </a:spcAft>
              <a:buNone/>
            </a:pPr>
            <a:r>
              <a:rPr b="1" lang="ru">
                <a:solidFill>
                  <a:schemeClr val="dk1"/>
                </a:solidFill>
              </a:rPr>
              <a:t>Primary use case: continuous monitoring</a:t>
            </a:r>
            <a:r>
              <a:rPr lang="ru">
                <a:solidFill>
                  <a:schemeClr val="dk1"/>
                </a:solidFill>
              </a:rPr>
              <a:t>. When you need a live dashboard to see all your models and metrics over time.</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15a60a2620d_0_57: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15a60a2620d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ru" sz="1700">
                <a:solidFill>
                  <a:srgbClr val="13171D"/>
                </a:solidFill>
                <a:highlight>
                  <a:srgbClr val="FFFFFF"/>
                </a:highlight>
              </a:rPr>
              <a:t>Monitoring models has never been easier</a:t>
            </a:r>
            <a:endParaRPr b="1" sz="1700">
              <a:solidFill>
                <a:srgbClr val="13171D"/>
              </a:solidFill>
              <a:highlight>
                <a:srgbClr val="FFFFFF"/>
              </a:highlight>
            </a:endParaRPr>
          </a:p>
          <a:p>
            <a:pPr indent="0" lvl="0" marL="0" rtl="0" algn="l">
              <a:lnSpc>
                <a:spcPct val="115000"/>
              </a:lnSpc>
              <a:spcBef>
                <a:spcPts val="400"/>
              </a:spcBef>
              <a:spcAft>
                <a:spcPts val="0"/>
              </a:spcAft>
              <a:buClr>
                <a:schemeClr val="dk1"/>
              </a:buClr>
              <a:buSzPts val="1100"/>
              <a:buFont typeface="Arial"/>
              <a:buNone/>
            </a:pPr>
            <a:r>
              <a:rPr b="1" lang="ru" sz="1300">
                <a:solidFill>
                  <a:srgbClr val="13171D"/>
                </a:solidFill>
              </a:rPr>
              <a:t>Simple setup with segment-level monitoring ready in minutes</a:t>
            </a:r>
            <a:endParaRPr b="1" sz="1300">
              <a:solidFill>
                <a:srgbClr val="13171D"/>
              </a:solidFill>
            </a:endParaRPr>
          </a:p>
          <a:p>
            <a:pPr indent="-304800" lvl="0" marL="457200" rtl="0" algn="l">
              <a:lnSpc>
                <a:spcPct val="115000"/>
              </a:lnSpc>
              <a:spcBef>
                <a:spcPts val="400"/>
              </a:spcBef>
              <a:spcAft>
                <a:spcPts val="0"/>
              </a:spcAft>
              <a:buClr>
                <a:srgbClr val="13171D"/>
              </a:buClr>
              <a:buSzPts val="1200"/>
              <a:buChar char="●"/>
            </a:pPr>
            <a:r>
              <a:rPr lang="ru" sz="1200">
                <a:solidFill>
                  <a:srgbClr val="13171D"/>
                </a:solidFill>
                <a:highlight>
                  <a:srgbClr val="FFFFFF"/>
                </a:highlight>
              </a:rPr>
              <a:t>Monitor drift, performance, and data quality across diverse model types, from LLMs to traditional ML.</a:t>
            </a:r>
            <a:endParaRPr sz="1200">
              <a:solidFill>
                <a:srgbClr val="13171D"/>
              </a:solidFill>
              <a:highlight>
                <a:srgbClr val="FFFFFF"/>
              </a:highlight>
            </a:endParaRPr>
          </a:p>
          <a:p>
            <a:pPr indent="-304800" lvl="0" marL="457200" rtl="0" algn="l">
              <a:lnSpc>
                <a:spcPct val="115000"/>
              </a:lnSpc>
              <a:spcBef>
                <a:spcPts val="0"/>
              </a:spcBef>
              <a:spcAft>
                <a:spcPts val="0"/>
              </a:spcAft>
              <a:buClr>
                <a:srgbClr val="13171D"/>
              </a:buClr>
              <a:buSzPts val="1200"/>
              <a:buChar char="●"/>
            </a:pPr>
            <a:r>
              <a:rPr lang="ru" sz="1200">
                <a:solidFill>
                  <a:srgbClr val="13171D"/>
                </a:solidFill>
                <a:highlight>
                  <a:srgbClr val="FFFFFF"/>
                </a:highlight>
              </a:rPr>
              <a:t>Gain peace of mind with automated monitoring of your models, data schema, and features.</a:t>
            </a:r>
            <a:endParaRPr sz="1200">
              <a:solidFill>
                <a:srgbClr val="13171D"/>
              </a:solidFill>
              <a:highlight>
                <a:srgbClr val="FFFFFF"/>
              </a:highlight>
            </a:endParaRPr>
          </a:p>
          <a:p>
            <a:pPr indent="-304800" lvl="0" marL="457200" rtl="0" algn="l">
              <a:lnSpc>
                <a:spcPct val="115000"/>
              </a:lnSpc>
              <a:spcBef>
                <a:spcPts val="0"/>
              </a:spcBef>
              <a:spcAft>
                <a:spcPts val="0"/>
              </a:spcAft>
              <a:buClr>
                <a:srgbClr val="13171D"/>
              </a:buClr>
              <a:buSzPts val="1200"/>
              <a:buChar char="●"/>
            </a:pPr>
            <a:r>
              <a:rPr lang="ru" sz="1200">
                <a:solidFill>
                  <a:srgbClr val="13171D"/>
                </a:solidFill>
                <a:highlight>
                  <a:srgbClr val="FFFFFF"/>
                </a:highlight>
              </a:rPr>
              <a:t>Focus on building models, let Aporia’s model monitoring do the leg work for you.</a:t>
            </a:r>
            <a:endParaRPr sz="1200">
              <a:solidFill>
                <a:srgbClr val="13171D"/>
              </a:solidFill>
              <a:highlight>
                <a:srgbClr val="FFFFFF"/>
              </a:highlight>
            </a:endParaRPr>
          </a:p>
          <a:p>
            <a:pPr indent="-304800" lvl="0" marL="457200" rtl="0" algn="l">
              <a:lnSpc>
                <a:spcPct val="115000"/>
              </a:lnSpc>
              <a:spcBef>
                <a:spcPts val="0"/>
              </a:spcBef>
              <a:spcAft>
                <a:spcPts val="0"/>
              </a:spcAft>
              <a:buClr>
                <a:srgbClr val="13171D"/>
              </a:buClr>
              <a:buSzPts val="1200"/>
              <a:buChar char="●"/>
            </a:pPr>
            <a:r>
              <a:rPr lang="ru" sz="1200">
                <a:solidFill>
                  <a:srgbClr val="13171D"/>
                </a:solidFill>
                <a:highlight>
                  <a:srgbClr val="FFFFFF"/>
                </a:highlight>
              </a:rPr>
              <a:t>Handling billions of predictions? Rest assured that every single prediction is monitored, leaving no room for errors or sampling.</a:t>
            </a:r>
            <a:endParaRPr sz="1200">
              <a:solidFill>
                <a:srgbClr val="13171D"/>
              </a:solidFill>
              <a:highlight>
                <a:srgbClr val="FFFFFF"/>
              </a:highlight>
            </a:endParaRPr>
          </a:p>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de823becd0_0_4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de823becd0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296d4171f89_0_7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296d4171f89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ru" sz="1700">
                <a:solidFill>
                  <a:srgbClr val="13171D"/>
                </a:solidFill>
                <a:highlight>
                  <a:srgbClr val="FFFFFF"/>
                </a:highlight>
              </a:rPr>
              <a:t>Full customization: Your model, your rules.</a:t>
            </a:r>
            <a:endParaRPr b="1" sz="1700">
              <a:solidFill>
                <a:srgbClr val="13171D"/>
              </a:solidFill>
              <a:highlight>
                <a:srgbClr val="FFFFFF"/>
              </a:highlight>
            </a:endParaRPr>
          </a:p>
          <a:p>
            <a:pPr indent="0" lvl="0" marL="0" rtl="0" algn="l">
              <a:lnSpc>
                <a:spcPct val="115000"/>
              </a:lnSpc>
              <a:spcBef>
                <a:spcPts val="400"/>
              </a:spcBef>
              <a:spcAft>
                <a:spcPts val="0"/>
              </a:spcAft>
              <a:buClr>
                <a:schemeClr val="dk1"/>
              </a:buClr>
              <a:buSzPts val="1100"/>
              <a:buFont typeface="Arial"/>
              <a:buNone/>
            </a:pPr>
            <a:r>
              <a:rPr b="1" lang="ru" sz="1300">
                <a:solidFill>
                  <a:srgbClr val="13171D"/>
                </a:solidFill>
              </a:rPr>
              <a:t>Tailor ML monitoring to your unique challenges and use case.</a:t>
            </a:r>
            <a:endParaRPr b="1" sz="1300">
              <a:solidFill>
                <a:srgbClr val="13171D"/>
              </a:solidFill>
            </a:endParaRPr>
          </a:p>
          <a:p>
            <a:pPr indent="-304800" lvl="0" marL="457200" rtl="0" algn="l">
              <a:lnSpc>
                <a:spcPct val="115000"/>
              </a:lnSpc>
              <a:spcBef>
                <a:spcPts val="400"/>
              </a:spcBef>
              <a:spcAft>
                <a:spcPts val="0"/>
              </a:spcAft>
              <a:buClr>
                <a:srgbClr val="13171D"/>
              </a:buClr>
              <a:buSzPts val="1200"/>
              <a:buChar char="●"/>
            </a:pPr>
            <a:r>
              <a:rPr lang="ru" sz="1200">
                <a:solidFill>
                  <a:srgbClr val="13171D"/>
                </a:solidFill>
                <a:highlight>
                  <a:srgbClr val="FFFFFF"/>
                </a:highlight>
              </a:rPr>
              <a:t>Monitor metrics tailored to your needs, leveraging an SQL-like query for deriving new metrics.</a:t>
            </a:r>
            <a:endParaRPr sz="1200">
              <a:solidFill>
                <a:srgbClr val="13171D"/>
              </a:solidFill>
              <a:highlight>
                <a:srgbClr val="FFFFFF"/>
              </a:highlight>
            </a:endParaRPr>
          </a:p>
          <a:p>
            <a:pPr indent="-304800" lvl="0" marL="457200" rtl="0" algn="l">
              <a:lnSpc>
                <a:spcPct val="115000"/>
              </a:lnSpc>
              <a:spcBef>
                <a:spcPts val="0"/>
              </a:spcBef>
              <a:spcAft>
                <a:spcPts val="0"/>
              </a:spcAft>
              <a:buClr>
                <a:srgbClr val="13171D"/>
              </a:buClr>
              <a:buSzPts val="1200"/>
              <a:buChar char="●"/>
            </a:pPr>
            <a:r>
              <a:rPr lang="ru" sz="1200">
                <a:solidFill>
                  <a:srgbClr val="13171D"/>
                </a:solidFill>
                <a:highlight>
                  <a:srgbClr val="FFFFFF"/>
                </a:highlight>
              </a:rPr>
              <a:t>Benefit from continuous auto-thresholding, making the monitoring system highly practical and efficient.</a:t>
            </a:r>
            <a:endParaRPr sz="1200">
              <a:solidFill>
                <a:srgbClr val="13171D"/>
              </a:solidFill>
              <a:highlight>
                <a:srgbClr val="FFFFFF"/>
              </a:highlight>
            </a:endParaRPr>
          </a:p>
          <a:p>
            <a:pPr indent="-304800" lvl="0" marL="457200" rtl="0" algn="l">
              <a:lnSpc>
                <a:spcPct val="115000"/>
              </a:lnSpc>
              <a:spcBef>
                <a:spcPts val="0"/>
              </a:spcBef>
              <a:spcAft>
                <a:spcPts val="0"/>
              </a:spcAft>
              <a:buClr>
                <a:srgbClr val="13171D"/>
              </a:buClr>
              <a:buSzPts val="1200"/>
              <a:buChar char="●"/>
            </a:pPr>
            <a:r>
              <a:rPr lang="ru" sz="1200">
                <a:solidFill>
                  <a:srgbClr val="13171D"/>
                </a:solidFill>
                <a:highlight>
                  <a:srgbClr val="FFFFFF"/>
                </a:highlight>
              </a:rPr>
              <a:t>Set static thresholds or dynamic ones that are influenced by patterns in the incoming data.</a:t>
            </a:r>
            <a:endParaRPr sz="1200">
              <a:solidFill>
                <a:srgbClr val="13171D"/>
              </a:solidFill>
              <a:highlight>
                <a:srgbClr val="FFFFFF"/>
              </a:highlight>
            </a:endParaRPr>
          </a:p>
          <a:p>
            <a:pPr indent="-304800" lvl="0" marL="457200" rtl="0" algn="l">
              <a:lnSpc>
                <a:spcPct val="115000"/>
              </a:lnSpc>
              <a:spcBef>
                <a:spcPts val="0"/>
              </a:spcBef>
              <a:spcAft>
                <a:spcPts val="0"/>
              </a:spcAft>
              <a:buClr>
                <a:srgbClr val="13171D"/>
              </a:buClr>
              <a:buSzPts val="1200"/>
              <a:buChar char="●"/>
            </a:pPr>
            <a:r>
              <a:rPr lang="ru" sz="1200">
                <a:solidFill>
                  <a:srgbClr val="13171D"/>
                </a:solidFill>
                <a:highlight>
                  <a:srgbClr val="FFFFFF"/>
                </a:highlight>
              </a:rPr>
              <a:t>Ensure your monitoring approach remains dynamic, adapting to your model’s evolving needs.</a:t>
            </a:r>
            <a:endParaRPr sz="1200">
              <a:solidFill>
                <a:srgbClr val="13171D"/>
              </a:solidFill>
              <a:highlight>
                <a:srgbClr val="FFFFFF"/>
              </a:highlight>
            </a:endParaRPr>
          </a:p>
          <a:p>
            <a:pPr indent="0" lvl="0" marL="0" rtl="0" algn="l">
              <a:spcBef>
                <a:spcPts val="0"/>
              </a:spcBef>
              <a:spcAft>
                <a:spcPts val="0"/>
              </a:spcAft>
              <a:buNone/>
            </a:pPr>
            <a:r>
              <a:t/>
            </a:r>
            <a:endParaRPr b="1" sz="1700">
              <a:solidFill>
                <a:srgbClr val="13171D"/>
              </a:solidFill>
              <a:highlight>
                <a:srgbClr val="FFFFFF"/>
              </a:highlight>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296d4171f89_0_8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296d4171f89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ru" sz="1700">
                <a:solidFill>
                  <a:srgbClr val="13171D"/>
                </a:solidFill>
                <a:highlight>
                  <a:srgbClr val="FFFFFF"/>
                </a:highlight>
              </a:rPr>
              <a:t>Examine different environments &amp; versions</a:t>
            </a:r>
            <a:endParaRPr b="1" sz="1700">
              <a:solidFill>
                <a:srgbClr val="13171D"/>
              </a:solidFill>
              <a:highlight>
                <a:srgbClr val="FFFFFF"/>
              </a:highlight>
            </a:endParaRPr>
          </a:p>
          <a:p>
            <a:pPr indent="0" lvl="0" marL="0" rtl="0" algn="l">
              <a:lnSpc>
                <a:spcPct val="115000"/>
              </a:lnSpc>
              <a:spcBef>
                <a:spcPts val="400"/>
              </a:spcBef>
              <a:spcAft>
                <a:spcPts val="0"/>
              </a:spcAft>
              <a:buClr>
                <a:schemeClr val="dk1"/>
              </a:buClr>
              <a:buSzPts val="1100"/>
              <a:buFont typeface="Arial"/>
              <a:buNone/>
            </a:pPr>
            <a:r>
              <a:rPr b="1" lang="ru" sz="1300">
                <a:solidFill>
                  <a:srgbClr val="13171D"/>
                </a:solidFill>
              </a:rPr>
              <a:t>Dive deep into the nuances of your models and compare behaviours across datasets &amp; versions</a:t>
            </a:r>
            <a:endParaRPr b="1" sz="1300">
              <a:solidFill>
                <a:srgbClr val="13171D"/>
              </a:solidFill>
            </a:endParaRPr>
          </a:p>
          <a:p>
            <a:pPr indent="-304800" lvl="0" marL="457200" rtl="0" algn="l">
              <a:lnSpc>
                <a:spcPct val="115000"/>
              </a:lnSpc>
              <a:spcBef>
                <a:spcPts val="400"/>
              </a:spcBef>
              <a:spcAft>
                <a:spcPts val="0"/>
              </a:spcAft>
              <a:buClr>
                <a:srgbClr val="13171D"/>
              </a:buClr>
              <a:buSzPts val="1200"/>
              <a:buChar char="●"/>
            </a:pPr>
            <a:r>
              <a:rPr lang="ru" sz="1200">
                <a:solidFill>
                  <a:srgbClr val="13171D"/>
                </a:solidFill>
                <a:highlight>
                  <a:srgbClr val="FFFFFF"/>
                </a:highlight>
              </a:rPr>
              <a:t>Analyze and compare performance shifts across training, validation, and production datasets.</a:t>
            </a:r>
            <a:endParaRPr sz="1200">
              <a:solidFill>
                <a:srgbClr val="13171D"/>
              </a:solidFill>
              <a:highlight>
                <a:srgbClr val="FFFFFF"/>
              </a:highlight>
            </a:endParaRPr>
          </a:p>
          <a:p>
            <a:pPr indent="-304800" lvl="0" marL="457200" rtl="0" algn="l">
              <a:lnSpc>
                <a:spcPct val="115000"/>
              </a:lnSpc>
              <a:spcBef>
                <a:spcPts val="0"/>
              </a:spcBef>
              <a:spcAft>
                <a:spcPts val="0"/>
              </a:spcAft>
              <a:buClr>
                <a:srgbClr val="13171D"/>
              </a:buClr>
              <a:buSzPts val="1200"/>
              <a:buChar char="●"/>
            </a:pPr>
            <a:r>
              <a:rPr lang="ru" sz="1200">
                <a:solidFill>
                  <a:srgbClr val="13171D"/>
                </a:solidFill>
                <a:highlight>
                  <a:srgbClr val="FFFFFF"/>
                </a:highlight>
              </a:rPr>
              <a:t>Leverage native A/B testing tools to easily identify and confirm any variations in the model’s performance.</a:t>
            </a:r>
            <a:endParaRPr sz="1200">
              <a:solidFill>
                <a:srgbClr val="13171D"/>
              </a:solidFill>
              <a:highlight>
                <a:srgbClr val="FFFFFF"/>
              </a:highlight>
            </a:endParaRPr>
          </a:p>
          <a:p>
            <a:pPr indent="-304800" lvl="0" marL="457200" rtl="0" algn="l">
              <a:lnSpc>
                <a:spcPct val="115000"/>
              </a:lnSpc>
              <a:spcBef>
                <a:spcPts val="0"/>
              </a:spcBef>
              <a:spcAft>
                <a:spcPts val="0"/>
              </a:spcAft>
              <a:buClr>
                <a:srgbClr val="13171D"/>
              </a:buClr>
              <a:buSzPts val="1200"/>
              <a:buChar char="●"/>
            </a:pPr>
            <a:r>
              <a:rPr lang="ru" sz="1200">
                <a:solidFill>
                  <a:srgbClr val="13171D"/>
                </a:solidFill>
                <a:highlight>
                  <a:srgbClr val="FFFFFF"/>
                </a:highlight>
              </a:rPr>
              <a:t>Monitor your model’s progression and behavior across various versions and updates.</a:t>
            </a:r>
            <a:endParaRPr sz="1200">
              <a:solidFill>
                <a:srgbClr val="13171D"/>
              </a:solidFill>
              <a:highlight>
                <a:srgbClr val="FFFFFF"/>
              </a:highlight>
            </a:endParaRPr>
          </a:p>
          <a:p>
            <a:pPr indent="0" lvl="0" marL="0" rtl="0" algn="l">
              <a:spcBef>
                <a:spcPts val="0"/>
              </a:spcBef>
              <a:spcAft>
                <a:spcPts val="0"/>
              </a:spcAft>
              <a:buNone/>
            </a:pPr>
            <a:r>
              <a:t/>
            </a:r>
            <a:endParaRPr b="1" sz="1700">
              <a:solidFill>
                <a:srgbClr val="13171D"/>
              </a:solidFill>
              <a:highlight>
                <a:srgbClr val="FFFFFF"/>
              </a:highlight>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296d4171f89_0_88: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296d4171f89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ru" sz="1700">
                <a:solidFill>
                  <a:srgbClr val="13171D"/>
                </a:solidFill>
                <a:highlight>
                  <a:srgbClr val="FFFFFF"/>
                </a:highlight>
              </a:rPr>
              <a:t>Alerts, on your terms</a:t>
            </a:r>
            <a:endParaRPr b="1" sz="1700">
              <a:solidFill>
                <a:srgbClr val="13171D"/>
              </a:solidFill>
              <a:highlight>
                <a:srgbClr val="FFFFFF"/>
              </a:highlight>
            </a:endParaRPr>
          </a:p>
          <a:p>
            <a:pPr indent="0" lvl="0" marL="0" rtl="0" algn="l">
              <a:lnSpc>
                <a:spcPct val="115000"/>
              </a:lnSpc>
              <a:spcBef>
                <a:spcPts val="400"/>
              </a:spcBef>
              <a:spcAft>
                <a:spcPts val="0"/>
              </a:spcAft>
              <a:buClr>
                <a:schemeClr val="dk1"/>
              </a:buClr>
              <a:buSzPts val="1100"/>
              <a:buFont typeface="Arial"/>
              <a:buNone/>
            </a:pPr>
            <a:r>
              <a:rPr b="1" lang="ru" sz="1300">
                <a:solidFill>
                  <a:srgbClr val="13171D"/>
                </a:solidFill>
              </a:rPr>
              <a:t>Get instant notifications to your preferred communication channels.</a:t>
            </a:r>
            <a:endParaRPr b="1" sz="1300">
              <a:solidFill>
                <a:srgbClr val="13171D"/>
              </a:solidFill>
            </a:endParaRPr>
          </a:p>
          <a:p>
            <a:pPr indent="-304800" lvl="0" marL="457200" rtl="0" algn="l">
              <a:lnSpc>
                <a:spcPct val="115000"/>
              </a:lnSpc>
              <a:spcBef>
                <a:spcPts val="400"/>
              </a:spcBef>
              <a:spcAft>
                <a:spcPts val="0"/>
              </a:spcAft>
              <a:buClr>
                <a:srgbClr val="13171D"/>
              </a:buClr>
              <a:buSzPts val="1200"/>
              <a:buChar char="●"/>
            </a:pPr>
            <a:r>
              <a:rPr lang="ru" sz="1200">
                <a:solidFill>
                  <a:srgbClr val="13171D"/>
                </a:solidFill>
                <a:highlight>
                  <a:srgbClr val="FFFFFF"/>
                </a:highlight>
              </a:rPr>
              <a:t>Choose from a range of alerting options, from emails and MS Teams to Slack notifications.</a:t>
            </a:r>
            <a:endParaRPr sz="1200">
              <a:solidFill>
                <a:srgbClr val="13171D"/>
              </a:solidFill>
              <a:highlight>
                <a:srgbClr val="FFFFFF"/>
              </a:highlight>
            </a:endParaRPr>
          </a:p>
          <a:p>
            <a:pPr indent="-304800" lvl="0" marL="457200" rtl="0" algn="l">
              <a:lnSpc>
                <a:spcPct val="115000"/>
              </a:lnSpc>
              <a:spcBef>
                <a:spcPts val="0"/>
              </a:spcBef>
              <a:spcAft>
                <a:spcPts val="0"/>
              </a:spcAft>
              <a:buClr>
                <a:srgbClr val="13171D"/>
              </a:buClr>
              <a:buSzPts val="1200"/>
              <a:buChar char="●"/>
            </a:pPr>
            <a:r>
              <a:rPr lang="ru" sz="1200">
                <a:solidFill>
                  <a:srgbClr val="13171D"/>
                </a:solidFill>
                <a:highlight>
                  <a:srgbClr val="FFFFFF"/>
                </a:highlight>
              </a:rPr>
              <a:t>Define urgency thresholds to avoid alert fatigue.</a:t>
            </a:r>
            <a:endParaRPr sz="1200">
              <a:solidFill>
                <a:srgbClr val="13171D"/>
              </a:solidFill>
              <a:highlight>
                <a:srgbClr val="FFFFFF"/>
              </a:highlight>
            </a:endParaRPr>
          </a:p>
          <a:p>
            <a:pPr indent="-304800" lvl="0" marL="457200" rtl="0" algn="l">
              <a:lnSpc>
                <a:spcPct val="115000"/>
              </a:lnSpc>
              <a:spcBef>
                <a:spcPts val="0"/>
              </a:spcBef>
              <a:spcAft>
                <a:spcPts val="0"/>
              </a:spcAft>
              <a:buClr>
                <a:srgbClr val="13171D"/>
              </a:buClr>
              <a:buSzPts val="1200"/>
              <a:buChar char="●"/>
            </a:pPr>
            <a:r>
              <a:rPr lang="ru" sz="1200">
                <a:solidFill>
                  <a:srgbClr val="13171D"/>
                </a:solidFill>
                <a:highlight>
                  <a:srgbClr val="FFFFFF"/>
                </a:highlight>
              </a:rPr>
              <a:t>When drift is detected, an investigation case is instantly initiated. The goal is to solve issues, not just point to them.</a:t>
            </a:r>
            <a:endParaRPr sz="1200">
              <a:solidFill>
                <a:srgbClr val="13171D"/>
              </a:solidFill>
              <a:highlight>
                <a:srgbClr val="FFFFFF"/>
              </a:highlight>
            </a:endParaRPr>
          </a:p>
          <a:p>
            <a:pPr indent="0" lvl="0" marL="0" rtl="0" algn="l">
              <a:spcBef>
                <a:spcPts val="0"/>
              </a:spcBef>
              <a:spcAft>
                <a:spcPts val="0"/>
              </a:spcAft>
              <a:buNone/>
            </a:pPr>
            <a:r>
              <a:t/>
            </a:r>
            <a:endParaRPr b="1" sz="1700">
              <a:solidFill>
                <a:srgbClr val="13171D"/>
              </a:solidFill>
              <a:highlight>
                <a:srgbClr val="FFFFFF"/>
              </a:highlight>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15a60a2620d_0_63: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15a60a2620d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88900" marR="38100" rtl="0" algn="l">
              <a:lnSpc>
                <a:spcPct val="115000"/>
              </a:lnSpc>
              <a:spcBef>
                <a:spcPts val="0"/>
              </a:spcBef>
              <a:spcAft>
                <a:spcPts val="0"/>
              </a:spcAft>
              <a:buClr>
                <a:schemeClr val="dk1"/>
              </a:buClr>
              <a:buSzPts val="1100"/>
              <a:buFont typeface="Arial"/>
              <a:buNone/>
            </a:pPr>
            <a:r>
              <a:rPr lang="ru" sz="2300">
                <a:solidFill>
                  <a:schemeClr val="dk1"/>
                </a:solidFill>
                <a:highlight>
                  <a:srgbClr val="FFFFFF"/>
                </a:highlight>
              </a:rPr>
              <a:t>Model monitoring</a:t>
            </a:r>
            <a:endParaRPr sz="2300">
              <a:solidFill>
                <a:schemeClr val="dk1"/>
              </a:solidFill>
              <a:highlight>
                <a:srgbClr val="FFFFFF"/>
              </a:highlight>
            </a:endParaRPr>
          </a:p>
          <a:p>
            <a:pPr indent="0" lvl="0" marL="0" rtl="0" algn="l">
              <a:lnSpc>
                <a:spcPct val="115000"/>
              </a:lnSpc>
              <a:spcBef>
                <a:spcPts val="600"/>
              </a:spcBef>
              <a:spcAft>
                <a:spcPts val="0"/>
              </a:spcAft>
              <a:buClr>
                <a:schemeClr val="dk1"/>
              </a:buClr>
              <a:buSzPts val="1100"/>
              <a:buFont typeface="Arial"/>
              <a:buNone/>
            </a:pPr>
            <a:r>
              <a:rPr lang="ru" sz="1200">
                <a:solidFill>
                  <a:srgbClr val="323232"/>
                </a:solidFill>
                <a:highlight>
                  <a:srgbClr val="FFFFFF"/>
                </a:highlight>
              </a:rPr>
              <a:t>By definition, ML models in production make inferences on constantly changing data. Even models that have been trained on massive data sets, with the most meticulously labelled data, start to degrade over time, due to concept drift. Changes in the live environment due to changing behavioral patterns, seasonal shifts, new regulatory environments, market volatility, etc., can have a big impact on a trained model’s ability to make accurate predictions.</a:t>
            </a:r>
            <a:endParaRPr sz="1200">
              <a:solidFill>
                <a:srgbClr val="323232"/>
              </a:solidFill>
              <a:highlight>
                <a:srgbClr val="FFFFFF"/>
              </a:highlight>
            </a:endParaRPr>
          </a:p>
          <a:p>
            <a:pPr indent="0" lvl="0" marL="0" rtl="0" algn="l">
              <a:lnSpc>
                <a:spcPct val="115000"/>
              </a:lnSpc>
              <a:spcBef>
                <a:spcPts val="1400"/>
              </a:spcBef>
              <a:spcAft>
                <a:spcPts val="0"/>
              </a:spcAft>
              <a:buClr>
                <a:schemeClr val="dk1"/>
              </a:buClr>
              <a:buSzPts val="1100"/>
              <a:buFont typeface="Arial"/>
              <a:buNone/>
            </a:pPr>
            <a:r>
              <a:rPr lang="ru" sz="1200">
                <a:solidFill>
                  <a:srgbClr val="323232"/>
                </a:solidFill>
                <a:highlight>
                  <a:srgbClr val="FFFFFF"/>
                </a:highlight>
              </a:rPr>
              <a:t>Model performance monitoring is a basic operational task that is implemented after an AI model has been deployed. Model monitoring includes:</a:t>
            </a:r>
            <a:endParaRPr sz="1200">
              <a:solidFill>
                <a:srgbClr val="323232"/>
              </a:solidFill>
              <a:highlight>
                <a:srgbClr val="FFFFFF"/>
              </a:highlight>
            </a:endParaRPr>
          </a:p>
          <a:p>
            <a:pPr indent="-304800" lvl="0" marL="457200" rtl="0" algn="l">
              <a:lnSpc>
                <a:spcPct val="115000"/>
              </a:lnSpc>
              <a:spcBef>
                <a:spcPts val="1400"/>
              </a:spcBef>
              <a:spcAft>
                <a:spcPts val="0"/>
              </a:spcAft>
              <a:buClr>
                <a:srgbClr val="323232"/>
              </a:buClr>
              <a:buSzPts val="1200"/>
              <a:buChar char="●"/>
            </a:pPr>
            <a:r>
              <a:rPr lang="ru" sz="1200">
                <a:solidFill>
                  <a:srgbClr val="323232"/>
                </a:solidFill>
                <a:highlight>
                  <a:srgbClr val="FFFFFF"/>
                </a:highlight>
              </a:rPr>
              <a:t>Built-in model monitoring: Machine learning model monitoring is natively built in to the Iguazio MLOps Platform, along with a wide range of model management features and ML monitoring reports. It monitors all of your models in a single, simple, dashboard.</a:t>
            </a:r>
            <a:endParaRPr sz="1200">
              <a:solidFill>
                <a:srgbClr val="323232"/>
              </a:solidFill>
              <a:highlight>
                <a:srgbClr val="FFFFFF"/>
              </a:highlight>
            </a:endParaRPr>
          </a:p>
          <a:p>
            <a:pPr indent="-304800" lvl="0" marL="457200" rtl="0" algn="l">
              <a:lnSpc>
                <a:spcPct val="115000"/>
              </a:lnSpc>
              <a:spcBef>
                <a:spcPts val="0"/>
              </a:spcBef>
              <a:spcAft>
                <a:spcPts val="0"/>
              </a:spcAft>
              <a:buClr>
                <a:srgbClr val="323232"/>
              </a:buClr>
              <a:buSzPts val="1200"/>
              <a:buChar char="●"/>
            </a:pPr>
            <a:r>
              <a:rPr lang="ru" sz="1200">
                <a:solidFill>
                  <a:srgbClr val="323232"/>
                </a:solidFill>
                <a:highlight>
                  <a:srgbClr val="FFFFFF"/>
                </a:highlight>
              </a:rPr>
              <a:t>Automated drift detection: Automatically detects concept drift, anomalies, data skew, and model drift in real-time. Even if you are running hundreds of models simultaneously, you can be sure to spot and remediate the one that has drifted.</a:t>
            </a:r>
            <a:endParaRPr sz="1200">
              <a:solidFill>
                <a:srgbClr val="323232"/>
              </a:solidFill>
              <a:highlight>
                <a:srgbClr val="FFFFFF"/>
              </a:highlight>
            </a:endParaRPr>
          </a:p>
          <a:p>
            <a:pPr indent="-304800" lvl="0" marL="457200" rtl="0" algn="l">
              <a:lnSpc>
                <a:spcPct val="115000"/>
              </a:lnSpc>
              <a:spcBef>
                <a:spcPts val="0"/>
              </a:spcBef>
              <a:spcAft>
                <a:spcPts val="0"/>
              </a:spcAft>
              <a:buClr>
                <a:srgbClr val="323232"/>
              </a:buClr>
              <a:buSzPts val="1200"/>
              <a:buChar char="●"/>
            </a:pPr>
            <a:r>
              <a:rPr lang="ru" sz="1200">
                <a:solidFill>
                  <a:srgbClr val="323232"/>
                </a:solidFill>
                <a:highlight>
                  <a:srgbClr val="FFFFFF"/>
                </a:highlight>
              </a:rPr>
              <a:t>Automated retraining: When drift is detected, Iguazio automatically starts the entire training pipeline to retrain the model, including all relevant steps in the pipeline. The output is a production-ready challenger model, ready to be deployed. This keeps your models up to date, automatically.</a:t>
            </a:r>
            <a:endParaRPr sz="1200">
              <a:solidFill>
                <a:srgbClr val="323232"/>
              </a:solidFill>
              <a:highlight>
                <a:srgbClr val="FFFFFF"/>
              </a:highlight>
            </a:endParaRPr>
          </a:p>
          <a:p>
            <a:pPr indent="-304800" lvl="0" marL="457200" rtl="0" algn="l">
              <a:lnSpc>
                <a:spcPct val="115000"/>
              </a:lnSpc>
              <a:spcBef>
                <a:spcPts val="0"/>
              </a:spcBef>
              <a:spcAft>
                <a:spcPts val="0"/>
              </a:spcAft>
              <a:buClr>
                <a:srgbClr val="323232"/>
              </a:buClr>
              <a:buSzPts val="1200"/>
              <a:buChar char="●"/>
            </a:pPr>
            <a:r>
              <a:rPr lang="ru" sz="1200">
                <a:solidFill>
                  <a:srgbClr val="323232"/>
                </a:solidFill>
                <a:highlight>
                  <a:srgbClr val="FFFFFF"/>
                </a:highlight>
              </a:rPr>
              <a:t>Native feature store integration: Feature vectors and labels are stored and analyzed in the Iguazio feature store and are easily compared to the trained features and labels running as part of the model development phase, making it easier for data science teams to collaborate and maintain consistency between AI projects.</a:t>
            </a:r>
            <a:endParaRPr sz="1200">
              <a:solidFill>
                <a:srgbClr val="323232"/>
              </a:solidFill>
              <a:highlight>
                <a:srgbClr val="FFFFFF"/>
              </a:highlight>
            </a:endParaRPr>
          </a:p>
          <a:p>
            <a:pPr indent="0" lvl="0" marL="0" rtl="0" algn="l">
              <a:spcBef>
                <a:spcPts val="120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296d4171f89_0_96: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296d4171f89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ru" sz="1200">
                <a:solidFill>
                  <a:srgbClr val="323232"/>
                </a:solidFill>
                <a:highlight>
                  <a:srgbClr val="FFFFFF"/>
                </a:highlight>
              </a:rPr>
              <a:t>The Overview pane provides details about the performance of all the deployed and monitored models within a project. You can change projects by choosing a new project from the Project dropdown. The Overview dashboard displays the number of endpoints in the project, the average predictions per second (using a 5-minute rolling average), the average latency (using a 1-hour rolling average), and the total error count in the project.</a:t>
            </a:r>
            <a:endParaRPr sz="1200">
              <a:solidFill>
                <a:srgbClr val="323232"/>
              </a:solidFill>
              <a:highlight>
                <a:srgbClr val="FFFFFF"/>
              </a:highlight>
            </a:endParaRPr>
          </a:p>
          <a:p>
            <a:pPr indent="0" lvl="0" marL="0" rtl="0" algn="l">
              <a:lnSpc>
                <a:spcPct val="115000"/>
              </a:lnSpc>
              <a:spcBef>
                <a:spcPts val="1400"/>
              </a:spcBef>
              <a:spcAft>
                <a:spcPts val="0"/>
              </a:spcAft>
              <a:buClr>
                <a:schemeClr val="dk1"/>
              </a:buClr>
              <a:buSzPts val="1100"/>
              <a:buFont typeface="Arial"/>
              <a:buNone/>
            </a:pPr>
            <a:r>
              <a:rPr lang="ru" sz="1200">
                <a:solidFill>
                  <a:srgbClr val="323232"/>
                </a:solidFill>
                <a:highlight>
                  <a:srgbClr val="FFFFFF"/>
                </a:highlight>
              </a:rPr>
              <a:t>Additional details include:</a:t>
            </a:r>
            <a:endParaRPr sz="1200">
              <a:solidFill>
                <a:srgbClr val="323232"/>
              </a:solidFill>
              <a:highlight>
                <a:srgbClr val="FFFFFF"/>
              </a:highlight>
            </a:endParaRPr>
          </a:p>
          <a:p>
            <a:pPr indent="-304800" lvl="0" marL="457200" rtl="0" algn="l">
              <a:lnSpc>
                <a:spcPct val="115000"/>
              </a:lnSpc>
              <a:spcBef>
                <a:spcPts val="1400"/>
              </a:spcBef>
              <a:spcAft>
                <a:spcPts val="0"/>
              </a:spcAft>
              <a:buClr>
                <a:srgbClr val="323232"/>
              </a:buClr>
              <a:buSzPts val="1200"/>
              <a:buChar char="●"/>
            </a:pPr>
            <a:r>
              <a:rPr lang="ru" sz="1200">
                <a:solidFill>
                  <a:srgbClr val="323232"/>
                </a:solidFill>
                <a:highlight>
                  <a:srgbClr val="FFFFFF"/>
                </a:highlight>
              </a:rPr>
              <a:t>Endpoint ID — the ID of the deployed model. Use this link to drill down to the model performance and details panes.</a:t>
            </a:r>
            <a:endParaRPr sz="1200">
              <a:solidFill>
                <a:srgbClr val="323232"/>
              </a:solidFill>
              <a:highlight>
                <a:srgbClr val="FFFFFF"/>
              </a:highlight>
            </a:endParaRPr>
          </a:p>
          <a:p>
            <a:pPr indent="-304800" lvl="0" marL="457200" rtl="0" algn="l">
              <a:lnSpc>
                <a:spcPct val="115000"/>
              </a:lnSpc>
              <a:spcBef>
                <a:spcPts val="0"/>
              </a:spcBef>
              <a:spcAft>
                <a:spcPts val="0"/>
              </a:spcAft>
              <a:buClr>
                <a:srgbClr val="323232"/>
              </a:buClr>
              <a:buSzPts val="1200"/>
              <a:buChar char="●"/>
            </a:pPr>
            <a:r>
              <a:rPr lang="ru" sz="1200">
                <a:solidFill>
                  <a:srgbClr val="323232"/>
                </a:solidFill>
                <a:highlight>
                  <a:srgbClr val="FFFFFF"/>
                </a:highlight>
              </a:rPr>
              <a:t>Function — the MLRun function to access the model</a:t>
            </a:r>
            <a:endParaRPr sz="1200">
              <a:solidFill>
                <a:srgbClr val="323232"/>
              </a:solidFill>
              <a:highlight>
                <a:srgbClr val="FFFFFF"/>
              </a:highlight>
            </a:endParaRPr>
          </a:p>
          <a:p>
            <a:pPr indent="-304800" lvl="0" marL="457200" rtl="0" algn="l">
              <a:lnSpc>
                <a:spcPct val="115000"/>
              </a:lnSpc>
              <a:spcBef>
                <a:spcPts val="0"/>
              </a:spcBef>
              <a:spcAft>
                <a:spcPts val="0"/>
              </a:spcAft>
              <a:buClr>
                <a:srgbClr val="323232"/>
              </a:buClr>
              <a:buSzPts val="1200"/>
              <a:buChar char="●"/>
            </a:pPr>
            <a:r>
              <a:rPr lang="ru" sz="1200">
                <a:solidFill>
                  <a:srgbClr val="323232"/>
                </a:solidFill>
                <a:highlight>
                  <a:srgbClr val="FFFFFF"/>
                </a:highlight>
              </a:rPr>
              <a:t>Model — user defined name for the model</a:t>
            </a:r>
            <a:endParaRPr sz="1200">
              <a:solidFill>
                <a:srgbClr val="323232"/>
              </a:solidFill>
              <a:highlight>
                <a:srgbClr val="FFFFFF"/>
              </a:highlight>
            </a:endParaRPr>
          </a:p>
          <a:p>
            <a:pPr indent="-304800" lvl="0" marL="457200" rtl="0" algn="l">
              <a:lnSpc>
                <a:spcPct val="115000"/>
              </a:lnSpc>
              <a:spcBef>
                <a:spcPts val="0"/>
              </a:spcBef>
              <a:spcAft>
                <a:spcPts val="0"/>
              </a:spcAft>
              <a:buClr>
                <a:srgbClr val="323232"/>
              </a:buClr>
              <a:buSzPts val="1200"/>
              <a:buChar char="●"/>
            </a:pPr>
            <a:r>
              <a:rPr lang="ru" sz="1200">
                <a:solidFill>
                  <a:srgbClr val="323232"/>
                </a:solidFill>
                <a:highlight>
                  <a:srgbClr val="FFFFFF"/>
                </a:highlight>
              </a:rPr>
              <a:t>Model Class — the implementation class that is used by the endpoint</a:t>
            </a:r>
            <a:endParaRPr sz="1200">
              <a:solidFill>
                <a:srgbClr val="323232"/>
              </a:solidFill>
              <a:highlight>
                <a:srgbClr val="FFFFFF"/>
              </a:highlight>
            </a:endParaRPr>
          </a:p>
          <a:p>
            <a:pPr indent="-304800" lvl="0" marL="457200" rtl="0" algn="l">
              <a:lnSpc>
                <a:spcPct val="115000"/>
              </a:lnSpc>
              <a:spcBef>
                <a:spcPts val="0"/>
              </a:spcBef>
              <a:spcAft>
                <a:spcPts val="0"/>
              </a:spcAft>
              <a:buClr>
                <a:srgbClr val="323232"/>
              </a:buClr>
              <a:buSzPts val="1200"/>
              <a:buChar char="●"/>
            </a:pPr>
            <a:r>
              <a:rPr lang="ru" sz="1200">
                <a:solidFill>
                  <a:srgbClr val="323232"/>
                </a:solidFill>
                <a:highlight>
                  <a:srgbClr val="FFFFFF"/>
                </a:highlight>
              </a:rPr>
              <a:t>First Request — first request for production data</a:t>
            </a:r>
            <a:endParaRPr sz="1200">
              <a:solidFill>
                <a:srgbClr val="323232"/>
              </a:solidFill>
              <a:highlight>
                <a:srgbClr val="FFFFFF"/>
              </a:highlight>
            </a:endParaRPr>
          </a:p>
          <a:p>
            <a:pPr indent="-304800" lvl="0" marL="457200" rtl="0" algn="l">
              <a:lnSpc>
                <a:spcPct val="115000"/>
              </a:lnSpc>
              <a:spcBef>
                <a:spcPts val="0"/>
              </a:spcBef>
              <a:spcAft>
                <a:spcPts val="0"/>
              </a:spcAft>
              <a:buClr>
                <a:srgbClr val="323232"/>
              </a:buClr>
              <a:buSzPts val="1200"/>
              <a:buChar char="●"/>
            </a:pPr>
            <a:r>
              <a:rPr lang="ru" sz="1200">
                <a:solidFill>
                  <a:srgbClr val="323232"/>
                </a:solidFill>
                <a:highlight>
                  <a:srgbClr val="FFFFFF"/>
                </a:highlight>
              </a:rPr>
              <a:t>Last Request — most recent request for production data</a:t>
            </a:r>
            <a:endParaRPr sz="1200">
              <a:solidFill>
                <a:srgbClr val="323232"/>
              </a:solidFill>
              <a:highlight>
                <a:srgbClr val="FFFFFF"/>
              </a:highlight>
            </a:endParaRPr>
          </a:p>
          <a:p>
            <a:pPr indent="-304800" lvl="0" marL="457200" rtl="0" algn="l">
              <a:lnSpc>
                <a:spcPct val="115000"/>
              </a:lnSpc>
              <a:spcBef>
                <a:spcPts val="0"/>
              </a:spcBef>
              <a:spcAft>
                <a:spcPts val="0"/>
              </a:spcAft>
              <a:buClr>
                <a:srgbClr val="323232"/>
              </a:buClr>
              <a:buSzPts val="1200"/>
              <a:buChar char="●"/>
            </a:pPr>
            <a:r>
              <a:rPr lang="ru" sz="1200">
                <a:solidFill>
                  <a:srgbClr val="323232"/>
                </a:solidFill>
                <a:highlight>
                  <a:srgbClr val="FFFFFF"/>
                </a:highlight>
              </a:rPr>
              <a:t>Error Count — includes prediction process errors such as operational issues (for example, a function in a failed state), as well as data processing errors (for example, invalid timestamps, request ids, type mismatches etc.)</a:t>
            </a:r>
            <a:endParaRPr sz="1200">
              <a:solidFill>
                <a:srgbClr val="323232"/>
              </a:solidFill>
              <a:highlight>
                <a:srgbClr val="FFFFFF"/>
              </a:highlight>
            </a:endParaRPr>
          </a:p>
          <a:p>
            <a:pPr indent="-304800" lvl="0" marL="457200" rtl="0" algn="l">
              <a:lnSpc>
                <a:spcPct val="115000"/>
              </a:lnSpc>
              <a:spcBef>
                <a:spcPts val="0"/>
              </a:spcBef>
              <a:spcAft>
                <a:spcPts val="0"/>
              </a:spcAft>
              <a:buClr>
                <a:srgbClr val="323232"/>
              </a:buClr>
              <a:buSzPts val="1200"/>
              <a:buChar char="●"/>
            </a:pPr>
            <a:r>
              <a:rPr lang="ru" sz="1200">
                <a:solidFill>
                  <a:srgbClr val="323232"/>
                </a:solidFill>
                <a:highlight>
                  <a:srgbClr val="FFFFFF"/>
                </a:highlight>
              </a:rPr>
              <a:t>Accuracy — a numeric value representing the accuracy of model predictions (N/A)</a:t>
            </a:r>
            <a:endParaRPr sz="1200">
              <a:solidFill>
                <a:srgbClr val="323232"/>
              </a:solidFill>
              <a:highlight>
                <a:srgbClr val="FFFFFF"/>
              </a:highlight>
            </a:endParaRPr>
          </a:p>
          <a:p>
            <a:pPr indent="-304800" lvl="0" marL="457200" rtl="0" algn="l">
              <a:lnSpc>
                <a:spcPct val="115000"/>
              </a:lnSpc>
              <a:spcBef>
                <a:spcPts val="0"/>
              </a:spcBef>
              <a:spcAft>
                <a:spcPts val="0"/>
              </a:spcAft>
              <a:buClr>
                <a:srgbClr val="323232"/>
              </a:buClr>
              <a:buSzPts val="1200"/>
              <a:buChar char="●"/>
            </a:pPr>
            <a:r>
              <a:rPr lang="ru" sz="1200">
                <a:solidFill>
                  <a:srgbClr val="323232"/>
                </a:solidFill>
                <a:highlight>
                  <a:srgbClr val="FFFFFF"/>
                </a:highlight>
              </a:rPr>
              <a:t>Drift Status — no drift (green), possible drift (yellow), drift detected (red)</a:t>
            </a:r>
            <a:endParaRPr sz="1200">
              <a:solidFill>
                <a:srgbClr val="323232"/>
              </a:solidFill>
              <a:highlight>
                <a:srgbClr val="FFFFFF"/>
              </a:highlight>
            </a:endParaRPr>
          </a:p>
          <a:p>
            <a:pPr indent="0" lvl="0" marL="0" rtl="0" algn="l">
              <a:lnSpc>
                <a:spcPct val="115000"/>
              </a:lnSpc>
              <a:spcBef>
                <a:spcPts val="1200"/>
              </a:spcBef>
              <a:spcAft>
                <a:spcPts val="0"/>
              </a:spcAft>
              <a:buClr>
                <a:schemeClr val="dk1"/>
              </a:buClr>
              <a:buSzPts val="1100"/>
              <a:buFont typeface="Arial"/>
              <a:buNone/>
            </a:pPr>
            <a:r>
              <a:rPr lang="ru" sz="1200">
                <a:solidFill>
                  <a:srgbClr val="323232"/>
                </a:solidFill>
                <a:highlight>
                  <a:srgbClr val="FFFFFF"/>
                </a:highlight>
              </a:rPr>
              <a:t>At the bottom of the dashboard are heat maps for the Predictions per second, Average Latency and Errors. The heat maps display data based on 15 minute intervals. See </a:t>
            </a:r>
            <a:r>
              <a:rPr lang="ru" sz="1200">
                <a:solidFill>
                  <a:schemeClr val="hlink"/>
                </a:solidFill>
                <a:highlight>
                  <a:srgbClr val="FFFFFF"/>
                </a:highlight>
                <a:uFill>
                  <a:noFill/>
                </a:uFill>
                <a:hlinkClick r:id="rId2"/>
              </a:rPr>
              <a:t>How to Read a Heat Map</a:t>
            </a:r>
            <a:r>
              <a:rPr lang="ru" sz="1200">
                <a:solidFill>
                  <a:srgbClr val="323232"/>
                </a:solidFill>
                <a:highlight>
                  <a:srgbClr val="FFFFFF"/>
                </a:highlight>
              </a:rPr>
              <a:t> for more details.</a:t>
            </a:r>
            <a:endParaRPr sz="1200">
              <a:solidFill>
                <a:srgbClr val="323232"/>
              </a:solidFill>
              <a:highlight>
                <a:srgbClr val="FFFFFF"/>
              </a:highlight>
            </a:endParaRPr>
          </a:p>
          <a:p>
            <a:pPr indent="0" lvl="0" marL="0" rtl="0" algn="l">
              <a:lnSpc>
                <a:spcPct val="115000"/>
              </a:lnSpc>
              <a:spcBef>
                <a:spcPts val="1400"/>
              </a:spcBef>
              <a:spcAft>
                <a:spcPts val="0"/>
              </a:spcAft>
              <a:buClr>
                <a:schemeClr val="dk1"/>
              </a:buClr>
              <a:buSzPts val="1100"/>
              <a:buFont typeface="Arial"/>
              <a:buNone/>
            </a:pPr>
            <a:r>
              <a:rPr lang="ru" sz="1200">
                <a:solidFill>
                  <a:srgbClr val="323232"/>
                </a:solidFill>
                <a:highlight>
                  <a:srgbClr val="FFFFFF"/>
                </a:highlight>
              </a:rPr>
              <a:t>Click an endpoint ID to drill down the performance details of that model.</a:t>
            </a:r>
            <a:endParaRPr sz="1200">
              <a:solidFill>
                <a:srgbClr val="323232"/>
              </a:solidFill>
              <a:highlight>
                <a:srgbClr val="FFFFFF"/>
              </a:highlight>
            </a:endParaRPr>
          </a:p>
          <a:p>
            <a:pPr indent="0" lvl="0" marL="0" rtl="0" algn="l">
              <a:spcBef>
                <a:spcPts val="1400"/>
              </a:spcBef>
              <a:spcAft>
                <a:spcPts val="0"/>
              </a:spcAft>
              <a:buNone/>
            </a:pPr>
            <a:r>
              <a:t/>
            </a:r>
            <a:endParaRPr sz="2300">
              <a:solidFill>
                <a:schemeClr val="dk1"/>
              </a:solidFill>
              <a:highlight>
                <a:srgbClr val="FFFFFF"/>
              </a:highlight>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11f9a387548_0_117: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11f9a387548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df29b9fb24_0_18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df29b9fb24_0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133978d0af2_0_14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133978d0af2_0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e04b8b6756_0_36: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e04b8b6756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e04b8b6756_0_4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e04b8b6756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de823becd0_0_5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de823becd0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11f9a387548_0_108: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11f9a387548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1433e621b3b_0_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1433e621b3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1433e621b3b_0_7: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1433e621b3b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deaee39f1e_0_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deaee39f1e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296b78d425f_0_36: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296b78d425f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296b78d425f_0_4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296b78d425f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500"/>
              </a:spcBef>
              <a:spcAft>
                <a:spcPts val="0"/>
              </a:spcAft>
              <a:buClr>
                <a:schemeClr val="dk1"/>
              </a:buClr>
              <a:buSzPts val="1100"/>
              <a:buFont typeface="Arial"/>
              <a:buNone/>
            </a:pPr>
            <a:r>
              <a:rPr lang="ru" sz="1050">
                <a:solidFill>
                  <a:srgbClr val="202122"/>
                </a:solidFill>
                <a:highlight>
                  <a:srgbClr val="FFFFFF"/>
                </a:highlight>
              </a:rPr>
              <a:t>The </a:t>
            </a:r>
            <a:r>
              <a:rPr b="1" lang="ru" sz="1050">
                <a:solidFill>
                  <a:srgbClr val="202122"/>
                </a:solidFill>
                <a:highlight>
                  <a:srgbClr val="FFFFFF"/>
                </a:highlight>
              </a:rPr>
              <a:t>OODA loop</a:t>
            </a:r>
            <a:r>
              <a:rPr lang="ru" sz="1050">
                <a:solidFill>
                  <a:srgbClr val="202122"/>
                </a:solidFill>
                <a:highlight>
                  <a:srgbClr val="FFFFFF"/>
                </a:highlight>
              </a:rPr>
              <a:t> (observe, orient, decide, act) was developed by </a:t>
            </a:r>
            <a:r>
              <a:rPr lang="ru" sz="1050">
                <a:solidFill>
                  <a:srgbClr val="3366CC"/>
                </a:solidFill>
                <a:highlight>
                  <a:srgbClr val="FFFFFF"/>
                </a:highlight>
                <a:uFill>
                  <a:noFill/>
                </a:uFill>
                <a:hlinkClick r:id="rId2">
                  <a:extLst>
                    <a:ext uri="{A12FA001-AC4F-418D-AE19-62706E023703}">
                      <ahyp:hlinkClr val="tx"/>
                    </a:ext>
                  </a:extLst>
                </a:hlinkClick>
              </a:rPr>
              <a:t>military strategist</a:t>
            </a:r>
            <a:r>
              <a:rPr lang="ru" sz="1050">
                <a:solidFill>
                  <a:srgbClr val="202122"/>
                </a:solidFill>
                <a:highlight>
                  <a:srgbClr val="FFFFFF"/>
                </a:highlight>
              </a:rPr>
              <a:t> and </a:t>
            </a:r>
            <a:r>
              <a:rPr lang="ru" sz="1050">
                <a:solidFill>
                  <a:srgbClr val="3366CC"/>
                </a:solidFill>
                <a:highlight>
                  <a:srgbClr val="FFFFFF"/>
                </a:highlight>
                <a:uFill>
                  <a:noFill/>
                </a:uFill>
                <a:hlinkClick r:id="rId3">
                  <a:extLst>
                    <a:ext uri="{A12FA001-AC4F-418D-AE19-62706E023703}">
                      <ahyp:hlinkClr val="tx"/>
                    </a:ext>
                  </a:extLst>
                </a:hlinkClick>
              </a:rPr>
              <a:t>United States Air Force</a:t>
            </a:r>
            <a:r>
              <a:rPr lang="ru" sz="1050">
                <a:solidFill>
                  <a:srgbClr val="202122"/>
                </a:solidFill>
                <a:highlight>
                  <a:srgbClr val="FFFFFF"/>
                </a:highlight>
              </a:rPr>
              <a:t> Colonel </a:t>
            </a:r>
            <a:r>
              <a:rPr lang="ru" sz="1050">
                <a:solidFill>
                  <a:srgbClr val="3366CC"/>
                </a:solidFill>
                <a:highlight>
                  <a:srgbClr val="FFFFFF"/>
                </a:highlight>
                <a:uFill>
                  <a:noFill/>
                </a:uFill>
                <a:hlinkClick r:id="rId4">
                  <a:extLst>
                    <a:ext uri="{A12FA001-AC4F-418D-AE19-62706E023703}">
                      <ahyp:hlinkClr val="tx"/>
                    </a:ext>
                  </a:extLst>
                </a:hlinkClick>
              </a:rPr>
              <a:t>John Boyd</a:t>
            </a:r>
            <a:r>
              <a:rPr lang="ru" sz="1050">
                <a:solidFill>
                  <a:srgbClr val="202122"/>
                </a:solidFill>
                <a:highlight>
                  <a:srgbClr val="FFFFFF"/>
                </a:highlight>
              </a:rPr>
              <a:t>. He applied the concept to the </a:t>
            </a:r>
            <a:r>
              <a:rPr lang="ru" sz="1050">
                <a:solidFill>
                  <a:srgbClr val="3366CC"/>
                </a:solidFill>
                <a:highlight>
                  <a:srgbClr val="FFFFFF"/>
                </a:highlight>
                <a:uFill>
                  <a:noFill/>
                </a:uFill>
                <a:hlinkClick r:id="rId5">
                  <a:extLst>
                    <a:ext uri="{A12FA001-AC4F-418D-AE19-62706E023703}">
                      <ahyp:hlinkClr val="tx"/>
                    </a:ext>
                  </a:extLst>
                </a:hlinkClick>
              </a:rPr>
              <a:t>combat operations process</a:t>
            </a:r>
            <a:r>
              <a:rPr lang="ru" sz="1050">
                <a:solidFill>
                  <a:srgbClr val="202122"/>
                </a:solidFill>
                <a:highlight>
                  <a:srgbClr val="FFFFFF"/>
                </a:highlight>
              </a:rPr>
              <a:t>, often at the operational level during military campaigns. It is often applied to understand commercial operations and learning processes. The approach explains how agility can overcome raw power in dealing with human opponents. It is especially applicable to </a:t>
            </a:r>
            <a:r>
              <a:rPr lang="ru" sz="1050">
                <a:solidFill>
                  <a:srgbClr val="3366CC"/>
                </a:solidFill>
                <a:highlight>
                  <a:srgbClr val="FFFFFF"/>
                </a:highlight>
                <a:uFill>
                  <a:noFill/>
                </a:uFill>
                <a:hlinkClick r:id="rId6">
                  <a:extLst>
                    <a:ext uri="{A12FA001-AC4F-418D-AE19-62706E023703}">
                      <ahyp:hlinkClr val="tx"/>
                    </a:ext>
                  </a:extLst>
                </a:hlinkClick>
              </a:rPr>
              <a:t>cyber security</a:t>
            </a:r>
            <a:r>
              <a:rPr lang="ru" sz="1050">
                <a:solidFill>
                  <a:srgbClr val="202122"/>
                </a:solidFill>
                <a:highlight>
                  <a:srgbClr val="FFFFFF"/>
                </a:highlight>
              </a:rPr>
              <a:t> and </a:t>
            </a:r>
            <a:r>
              <a:rPr lang="ru" sz="1050">
                <a:solidFill>
                  <a:srgbClr val="3366CC"/>
                </a:solidFill>
                <a:highlight>
                  <a:srgbClr val="FFFFFF"/>
                </a:highlight>
                <a:uFill>
                  <a:noFill/>
                </a:uFill>
                <a:hlinkClick r:id="rId7">
                  <a:extLst>
                    <a:ext uri="{A12FA001-AC4F-418D-AE19-62706E023703}">
                      <ahyp:hlinkClr val="tx"/>
                    </a:ext>
                  </a:extLst>
                </a:hlinkClick>
              </a:rPr>
              <a:t>cyberwarfare</a:t>
            </a:r>
            <a:r>
              <a:rPr lang="ru" sz="1050">
                <a:solidFill>
                  <a:srgbClr val="202122"/>
                </a:solidFill>
                <a:highlight>
                  <a:srgbClr val="FFFFFF"/>
                </a:highlight>
              </a:rPr>
              <a:t>.</a:t>
            </a:r>
            <a:r>
              <a:rPr baseline="30000" lang="ru" sz="1400">
                <a:solidFill>
                  <a:srgbClr val="3366CC"/>
                </a:solidFill>
                <a:highlight>
                  <a:srgbClr val="FFFFFF"/>
                </a:highlight>
                <a:uFill>
                  <a:noFill/>
                </a:uFill>
                <a:hlinkClick r:id="rId8">
                  <a:extLst>
                    <a:ext uri="{A12FA001-AC4F-418D-AE19-62706E023703}">
                      <ahyp:hlinkClr val="tx"/>
                    </a:ext>
                  </a:extLst>
                </a:hlinkClick>
              </a:rPr>
              <a:t>[1]</a:t>
            </a:r>
            <a:endParaRPr baseline="30000" sz="1400">
              <a:solidFill>
                <a:srgbClr val="3366CC"/>
              </a:solidFill>
              <a:highlight>
                <a:srgbClr val="FFFFFF"/>
              </a:highlight>
            </a:endParaRPr>
          </a:p>
          <a:p>
            <a:pPr indent="0" lvl="0" marL="0" rtl="0" algn="l">
              <a:lnSpc>
                <a:spcPct val="115000"/>
              </a:lnSpc>
              <a:spcBef>
                <a:spcPts val="500"/>
              </a:spcBef>
              <a:spcAft>
                <a:spcPts val="0"/>
              </a:spcAft>
              <a:buClr>
                <a:schemeClr val="dk1"/>
              </a:buClr>
              <a:buSzPts val="1100"/>
              <a:buFont typeface="Arial"/>
              <a:buNone/>
            </a:pPr>
            <a:r>
              <a:rPr lang="ru" sz="1050">
                <a:solidFill>
                  <a:srgbClr val="202122"/>
                </a:solidFill>
                <a:highlight>
                  <a:srgbClr val="FFFFFF"/>
                </a:highlight>
              </a:rPr>
              <a:t>The OODA loop has become an important concept in </a:t>
            </a:r>
            <a:r>
              <a:rPr lang="ru" sz="1050">
                <a:solidFill>
                  <a:srgbClr val="3366CC"/>
                </a:solidFill>
                <a:highlight>
                  <a:srgbClr val="FFFFFF"/>
                </a:highlight>
                <a:uFill>
                  <a:noFill/>
                </a:uFill>
                <a:hlinkClick r:id="rId9">
                  <a:extLst>
                    <a:ext uri="{A12FA001-AC4F-418D-AE19-62706E023703}">
                      <ahyp:hlinkClr val="tx"/>
                    </a:ext>
                  </a:extLst>
                </a:hlinkClick>
              </a:rPr>
              <a:t>litigation</a:t>
            </a:r>
            <a:r>
              <a:rPr lang="ru" sz="1050">
                <a:solidFill>
                  <a:srgbClr val="202122"/>
                </a:solidFill>
                <a:highlight>
                  <a:srgbClr val="FFFFFF"/>
                </a:highlight>
              </a:rPr>
              <a:t>,</a:t>
            </a:r>
            <a:r>
              <a:rPr baseline="30000" lang="ru" sz="1400">
                <a:solidFill>
                  <a:srgbClr val="3366CC"/>
                </a:solidFill>
                <a:highlight>
                  <a:srgbClr val="FFFFFF"/>
                </a:highlight>
                <a:uFill>
                  <a:noFill/>
                </a:uFill>
                <a:hlinkClick r:id="rId10">
                  <a:extLst>
                    <a:ext uri="{A12FA001-AC4F-418D-AE19-62706E023703}">
                      <ahyp:hlinkClr val="tx"/>
                    </a:ext>
                  </a:extLst>
                </a:hlinkClick>
              </a:rPr>
              <a:t>[2]</a:t>
            </a:r>
            <a:r>
              <a:rPr lang="ru" sz="1050">
                <a:solidFill>
                  <a:srgbClr val="202122"/>
                </a:solidFill>
                <a:highlight>
                  <a:srgbClr val="FFFFFF"/>
                </a:highlight>
              </a:rPr>
              <a:t> business,</a:t>
            </a:r>
            <a:r>
              <a:rPr baseline="30000" lang="ru" sz="1400">
                <a:solidFill>
                  <a:srgbClr val="3366CC"/>
                </a:solidFill>
                <a:highlight>
                  <a:srgbClr val="FFFFFF"/>
                </a:highlight>
                <a:uFill>
                  <a:noFill/>
                </a:uFill>
                <a:hlinkClick r:id="rId11">
                  <a:extLst>
                    <a:ext uri="{A12FA001-AC4F-418D-AE19-62706E023703}">
                      <ahyp:hlinkClr val="tx"/>
                    </a:ext>
                  </a:extLst>
                </a:hlinkClick>
              </a:rPr>
              <a:t>[3]</a:t>
            </a:r>
            <a:r>
              <a:rPr lang="ru" sz="1050">
                <a:solidFill>
                  <a:srgbClr val="202122"/>
                </a:solidFill>
                <a:highlight>
                  <a:srgbClr val="FFFFFF"/>
                </a:highlight>
              </a:rPr>
              <a:t> </a:t>
            </a:r>
            <a:r>
              <a:rPr lang="ru" sz="1050">
                <a:solidFill>
                  <a:srgbClr val="3366CC"/>
                </a:solidFill>
                <a:highlight>
                  <a:srgbClr val="FFFFFF"/>
                </a:highlight>
                <a:uFill>
                  <a:noFill/>
                </a:uFill>
                <a:hlinkClick r:id="rId12">
                  <a:extLst>
                    <a:ext uri="{A12FA001-AC4F-418D-AE19-62706E023703}">
                      <ahyp:hlinkClr val="tx"/>
                    </a:ext>
                  </a:extLst>
                </a:hlinkClick>
              </a:rPr>
              <a:t>law enforcement</a:t>
            </a:r>
            <a:r>
              <a:rPr lang="ru" sz="1050">
                <a:solidFill>
                  <a:srgbClr val="202122"/>
                </a:solidFill>
                <a:highlight>
                  <a:srgbClr val="FFFFFF"/>
                </a:highlight>
              </a:rPr>
              <a:t>,</a:t>
            </a:r>
            <a:r>
              <a:rPr baseline="30000" lang="ru" sz="1400">
                <a:solidFill>
                  <a:srgbClr val="3366CC"/>
                </a:solidFill>
                <a:highlight>
                  <a:srgbClr val="FFFFFF"/>
                </a:highlight>
                <a:uFill>
                  <a:noFill/>
                </a:uFill>
                <a:hlinkClick r:id="rId13">
                  <a:extLst>
                    <a:ext uri="{A12FA001-AC4F-418D-AE19-62706E023703}">
                      <ahyp:hlinkClr val="tx"/>
                    </a:ext>
                  </a:extLst>
                </a:hlinkClick>
              </a:rPr>
              <a:t>[4]</a:t>
            </a:r>
            <a:r>
              <a:rPr lang="ru" sz="1050">
                <a:solidFill>
                  <a:srgbClr val="202122"/>
                </a:solidFill>
                <a:highlight>
                  <a:srgbClr val="FFFFFF"/>
                </a:highlight>
              </a:rPr>
              <a:t> management education,</a:t>
            </a:r>
            <a:r>
              <a:rPr baseline="30000" lang="ru" sz="1400">
                <a:solidFill>
                  <a:srgbClr val="3366CC"/>
                </a:solidFill>
                <a:highlight>
                  <a:srgbClr val="FFFFFF"/>
                </a:highlight>
                <a:uFill>
                  <a:noFill/>
                </a:uFill>
                <a:hlinkClick r:id="rId14">
                  <a:extLst>
                    <a:ext uri="{A12FA001-AC4F-418D-AE19-62706E023703}">
                      <ahyp:hlinkClr val="tx"/>
                    </a:ext>
                  </a:extLst>
                </a:hlinkClick>
              </a:rPr>
              <a:t>[5]</a:t>
            </a:r>
            <a:r>
              <a:rPr lang="ru" sz="1050">
                <a:solidFill>
                  <a:srgbClr val="202122"/>
                </a:solidFill>
                <a:highlight>
                  <a:srgbClr val="FFFFFF"/>
                </a:highlight>
              </a:rPr>
              <a:t> and </a:t>
            </a:r>
            <a:r>
              <a:rPr lang="ru" sz="1050">
                <a:solidFill>
                  <a:srgbClr val="3366CC"/>
                </a:solidFill>
                <a:highlight>
                  <a:srgbClr val="FFFFFF"/>
                </a:highlight>
                <a:uFill>
                  <a:noFill/>
                </a:uFill>
                <a:hlinkClick r:id="rId15">
                  <a:extLst>
                    <a:ext uri="{A12FA001-AC4F-418D-AE19-62706E023703}">
                      <ahyp:hlinkClr val="tx"/>
                    </a:ext>
                  </a:extLst>
                </a:hlinkClick>
              </a:rPr>
              <a:t>military strategy</a:t>
            </a:r>
            <a:r>
              <a:rPr lang="ru" sz="1050">
                <a:solidFill>
                  <a:srgbClr val="202122"/>
                </a:solidFill>
                <a:highlight>
                  <a:srgbClr val="FFFFFF"/>
                </a:highlight>
              </a:rPr>
              <a:t>. According to Boyd, </a:t>
            </a:r>
            <a:r>
              <a:rPr lang="ru" sz="1050">
                <a:solidFill>
                  <a:srgbClr val="3366CC"/>
                </a:solidFill>
                <a:highlight>
                  <a:srgbClr val="FFFFFF"/>
                </a:highlight>
                <a:uFill>
                  <a:noFill/>
                </a:uFill>
                <a:hlinkClick r:id="rId16">
                  <a:extLst>
                    <a:ext uri="{A12FA001-AC4F-418D-AE19-62706E023703}">
                      <ahyp:hlinkClr val="tx"/>
                    </a:ext>
                  </a:extLst>
                </a:hlinkClick>
              </a:rPr>
              <a:t>decision-making</a:t>
            </a:r>
            <a:r>
              <a:rPr lang="ru" sz="1050">
                <a:solidFill>
                  <a:srgbClr val="202122"/>
                </a:solidFill>
                <a:highlight>
                  <a:srgbClr val="FFFFFF"/>
                </a:highlight>
              </a:rPr>
              <a:t> occurs in a recurring cycle of "observe, orient, decide, act". An entity (whether an individual or an organization) that can process this cycle quickly, observing and reacting to unfolding events more rapidly than an opponent, can thereby get inside the opponent's decision cycle and gain the advantage.</a:t>
            </a:r>
            <a:endParaRPr sz="1050">
              <a:solidFill>
                <a:srgbClr val="202122"/>
              </a:solidFill>
              <a:highlight>
                <a:srgbClr val="FFFFFF"/>
              </a:highlight>
            </a:endParaRPr>
          </a:p>
          <a:p>
            <a:pPr indent="0" lvl="0" marL="0" rtl="0" algn="l">
              <a:lnSpc>
                <a:spcPct val="115000"/>
              </a:lnSpc>
              <a:spcBef>
                <a:spcPts val="500"/>
              </a:spcBef>
              <a:spcAft>
                <a:spcPts val="0"/>
              </a:spcAft>
              <a:buClr>
                <a:schemeClr val="dk1"/>
              </a:buClr>
              <a:buSzPts val="1100"/>
              <a:buFont typeface="Arial"/>
              <a:buNone/>
            </a:pPr>
            <a:r>
              <a:rPr lang="ru" sz="1050">
                <a:solidFill>
                  <a:srgbClr val="202122"/>
                </a:solidFill>
                <a:highlight>
                  <a:srgbClr val="FFFFFF"/>
                </a:highlight>
              </a:rPr>
              <a:t>The Chief Advisor to the UK Prime Minister </a:t>
            </a:r>
            <a:r>
              <a:rPr lang="ru" sz="1050">
                <a:solidFill>
                  <a:srgbClr val="3366CC"/>
                </a:solidFill>
                <a:highlight>
                  <a:srgbClr val="FFFFFF"/>
                </a:highlight>
                <a:uFill>
                  <a:noFill/>
                </a:uFill>
                <a:hlinkClick r:id="rId17">
                  <a:extLst>
                    <a:ext uri="{A12FA001-AC4F-418D-AE19-62706E023703}">
                      <ahyp:hlinkClr val="tx"/>
                    </a:ext>
                  </a:extLst>
                </a:hlinkClick>
              </a:rPr>
              <a:t>Dominic Cummings</a:t>
            </a:r>
            <a:r>
              <a:rPr lang="ru" sz="1050">
                <a:solidFill>
                  <a:srgbClr val="202122"/>
                </a:solidFill>
                <a:highlight>
                  <a:srgbClr val="FFFFFF"/>
                </a:highlight>
              </a:rPr>
              <a:t> credits the success of the </a:t>
            </a:r>
            <a:r>
              <a:rPr lang="ru" sz="1050">
                <a:solidFill>
                  <a:srgbClr val="3366CC"/>
                </a:solidFill>
                <a:highlight>
                  <a:srgbClr val="FFFFFF"/>
                </a:highlight>
                <a:uFill>
                  <a:noFill/>
                </a:uFill>
                <a:hlinkClick r:id="rId18">
                  <a:extLst>
                    <a:ext uri="{A12FA001-AC4F-418D-AE19-62706E023703}">
                      <ahyp:hlinkClr val="tx"/>
                    </a:ext>
                  </a:extLst>
                </a:hlinkClick>
              </a:rPr>
              <a:t>Vote Leave</a:t>
            </a:r>
            <a:r>
              <a:rPr lang="ru" sz="1050">
                <a:solidFill>
                  <a:srgbClr val="202122"/>
                </a:solidFill>
                <a:highlight>
                  <a:srgbClr val="FFFFFF"/>
                </a:highlight>
              </a:rPr>
              <a:t> campaign in the </a:t>
            </a:r>
            <a:r>
              <a:rPr lang="ru" sz="1050">
                <a:solidFill>
                  <a:srgbClr val="3366CC"/>
                </a:solidFill>
                <a:highlight>
                  <a:srgbClr val="FFFFFF"/>
                </a:highlight>
                <a:uFill>
                  <a:noFill/>
                </a:uFill>
                <a:hlinkClick r:id="rId19">
                  <a:extLst>
                    <a:ext uri="{A12FA001-AC4F-418D-AE19-62706E023703}">
                      <ahyp:hlinkClr val="tx"/>
                    </a:ext>
                  </a:extLst>
                </a:hlinkClick>
              </a:rPr>
              <a:t>2016 United Kingdom European Union membership referendum</a:t>
            </a:r>
            <a:r>
              <a:rPr lang="ru" sz="1050">
                <a:solidFill>
                  <a:srgbClr val="202122"/>
                </a:solidFill>
                <a:highlight>
                  <a:srgbClr val="FFFFFF"/>
                </a:highlight>
              </a:rPr>
              <a:t> to its faster processing of OODA loops, along with the focus of Vote Leave on disrupting the OODA loops of the opposing </a:t>
            </a:r>
            <a:r>
              <a:rPr lang="ru" sz="1050">
                <a:solidFill>
                  <a:srgbClr val="3366CC"/>
                </a:solidFill>
                <a:highlight>
                  <a:srgbClr val="FFFFFF"/>
                </a:highlight>
                <a:uFill>
                  <a:noFill/>
                </a:uFill>
                <a:hlinkClick r:id="rId20">
                  <a:extLst>
                    <a:ext uri="{A12FA001-AC4F-418D-AE19-62706E023703}">
                      <ahyp:hlinkClr val="tx"/>
                    </a:ext>
                  </a:extLst>
                </a:hlinkClick>
              </a:rPr>
              <a:t>Britain Stronger in Europe</a:t>
            </a:r>
            <a:r>
              <a:rPr lang="ru" sz="1050">
                <a:solidFill>
                  <a:srgbClr val="202122"/>
                </a:solidFill>
                <a:highlight>
                  <a:srgbClr val="FFFFFF"/>
                </a:highlight>
              </a:rPr>
              <a:t> campaign team.</a:t>
            </a:r>
            <a:r>
              <a:rPr baseline="30000" lang="ru" sz="1400">
                <a:solidFill>
                  <a:srgbClr val="3366CC"/>
                </a:solidFill>
                <a:highlight>
                  <a:srgbClr val="FFFFFF"/>
                </a:highlight>
                <a:uFill>
                  <a:noFill/>
                </a:uFill>
                <a:hlinkClick r:id="rId21">
                  <a:extLst>
                    <a:ext uri="{A12FA001-AC4F-418D-AE19-62706E023703}">
                      <ahyp:hlinkClr val="tx"/>
                    </a:ext>
                  </a:extLst>
                </a:hlinkClick>
              </a:rPr>
              <a:t>[6]</a:t>
            </a:r>
            <a:endParaRPr baseline="30000" sz="1400">
              <a:solidFill>
                <a:srgbClr val="3366CC"/>
              </a:solidFill>
              <a:highlight>
                <a:srgbClr val="FFFFFF"/>
              </a:highlight>
            </a:endParaRPr>
          </a:p>
          <a:p>
            <a:pPr indent="0" lvl="0" marL="0" rtl="0" algn="l">
              <a:spcBef>
                <a:spcPts val="50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ТИТУЛЬНЫЙ" type="title">
  <p:cSld name="TITLE">
    <p:spTree>
      <p:nvGrpSpPr>
        <p:cNvPr id="9" name="Shape 9"/>
        <p:cNvGrpSpPr/>
        <p:nvPr/>
      </p:nvGrpSpPr>
      <p:grpSpPr>
        <a:xfrm>
          <a:off x="0" y="0"/>
          <a:ext cx="0" cy="0"/>
          <a:chOff x="0" y="0"/>
          <a:chExt cx="0" cy="0"/>
        </a:xfrm>
      </p:grpSpPr>
      <p:pic>
        <p:nvPicPr>
          <p:cNvPr id="10" name="Google Shape;10;p2"/>
          <p:cNvPicPr preferRelativeResize="0"/>
          <p:nvPr/>
        </p:nvPicPr>
        <p:blipFill rotWithShape="1">
          <a:blip r:embed="rId2">
            <a:alphaModFix/>
          </a:blip>
          <a:srcRect b="0" l="0" r="0" t="0"/>
          <a:stretch/>
        </p:blipFill>
        <p:spPr>
          <a:xfrm>
            <a:off x="-17916" y="-13437"/>
            <a:ext cx="9179832" cy="6884874"/>
          </a:xfrm>
          <a:prstGeom prst="rect">
            <a:avLst/>
          </a:prstGeom>
          <a:noFill/>
          <a:ln>
            <a:noFill/>
          </a:ln>
        </p:spPr>
      </p:pic>
      <p:sp>
        <p:nvSpPr>
          <p:cNvPr id="11" name="Google Shape;11;p2"/>
          <p:cNvSpPr txBox="1"/>
          <p:nvPr>
            <p:ph idx="1" type="subTitle"/>
          </p:nvPr>
        </p:nvSpPr>
        <p:spPr>
          <a:xfrm>
            <a:off x="792250" y="5698975"/>
            <a:ext cx="5051400" cy="10569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chemeClr val="lt1"/>
              </a:buClr>
              <a:buSzPts val="2100"/>
              <a:buNone/>
              <a:defRPr b="1" sz="2100">
                <a:solidFill>
                  <a:schemeClr val="lt1"/>
                </a:solidFill>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2" name="Google Shape;12;p2"/>
          <p:cNvSpPr txBox="1"/>
          <p:nvPr>
            <p:ph type="title"/>
          </p:nvPr>
        </p:nvSpPr>
        <p:spPr>
          <a:xfrm>
            <a:off x="792250" y="2562125"/>
            <a:ext cx="8183100" cy="2918400"/>
          </a:xfrm>
          <a:prstGeom prst="rect">
            <a:avLst/>
          </a:prstGeom>
        </p:spPr>
        <p:txBody>
          <a:bodyPr anchorCtr="0" anchor="t" bIns="91425" lIns="91425" spcFirstLastPara="1" rIns="91425" wrap="square" tIns="91425">
            <a:noAutofit/>
          </a:bodyPr>
          <a:lstStyle>
            <a:lvl1pPr lvl="0" rtl="0">
              <a:lnSpc>
                <a:spcPct val="90000"/>
              </a:lnSpc>
              <a:spcBef>
                <a:spcPts val="0"/>
              </a:spcBef>
              <a:spcAft>
                <a:spcPts val="0"/>
              </a:spcAft>
              <a:buClr>
                <a:schemeClr val="lt1"/>
              </a:buClr>
              <a:buSzPts val="6600"/>
              <a:buNone/>
              <a:defRPr sz="6600">
                <a:solidFill>
                  <a:schemeClr val="lt1"/>
                </a:solidFill>
              </a:defRPr>
            </a:lvl1pPr>
            <a:lvl2pPr lvl="1" rtl="0">
              <a:lnSpc>
                <a:spcPct val="90000"/>
              </a:lnSpc>
              <a:spcBef>
                <a:spcPts val="0"/>
              </a:spcBef>
              <a:spcAft>
                <a:spcPts val="0"/>
              </a:spcAft>
              <a:buSzPts val="6000"/>
              <a:buNone/>
              <a:defRPr sz="6000"/>
            </a:lvl2pPr>
            <a:lvl3pPr lvl="2" rtl="0">
              <a:lnSpc>
                <a:spcPct val="90000"/>
              </a:lnSpc>
              <a:spcBef>
                <a:spcPts val="0"/>
              </a:spcBef>
              <a:spcAft>
                <a:spcPts val="0"/>
              </a:spcAft>
              <a:buSzPts val="6000"/>
              <a:buNone/>
              <a:defRPr sz="6000"/>
            </a:lvl3pPr>
            <a:lvl4pPr lvl="3" rtl="0">
              <a:lnSpc>
                <a:spcPct val="90000"/>
              </a:lnSpc>
              <a:spcBef>
                <a:spcPts val="0"/>
              </a:spcBef>
              <a:spcAft>
                <a:spcPts val="0"/>
              </a:spcAft>
              <a:buSzPts val="6000"/>
              <a:buNone/>
              <a:defRPr sz="6000"/>
            </a:lvl4pPr>
            <a:lvl5pPr lvl="4" rtl="0">
              <a:lnSpc>
                <a:spcPct val="90000"/>
              </a:lnSpc>
              <a:spcBef>
                <a:spcPts val="0"/>
              </a:spcBef>
              <a:spcAft>
                <a:spcPts val="0"/>
              </a:spcAft>
              <a:buSzPts val="6000"/>
              <a:buNone/>
              <a:defRPr sz="6000"/>
            </a:lvl5pPr>
            <a:lvl6pPr lvl="5" rtl="0">
              <a:lnSpc>
                <a:spcPct val="90000"/>
              </a:lnSpc>
              <a:spcBef>
                <a:spcPts val="0"/>
              </a:spcBef>
              <a:spcAft>
                <a:spcPts val="0"/>
              </a:spcAft>
              <a:buSzPts val="6000"/>
              <a:buNone/>
              <a:defRPr sz="6000"/>
            </a:lvl6pPr>
            <a:lvl7pPr lvl="6" rtl="0">
              <a:lnSpc>
                <a:spcPct val="90000"/>
              </a:lnSpc>
              <a:spcBef>
                <a:spcPts val="0"/>
              </a:spcBef>
              <a:spcAft>
                <a:spcPts val="0"/>
              </a:spcAft>
              <a:buSzPts val="6000"/>
              <a:buNone/>
              <a:defRPr sz="6000"/>
            </a:lvl7pPr>
            <a:lvl8pPr lvl="7" rtl="0">
              <a:lnSpc>
                <a:spcPct val="90000"/>
              </a:lnSpc>
              <a:spcBef>
                <a:spcPts val="0"/>
              </a:spcBef>
              <a:spcAft>
                <a:spcPts val="0"/>
              </a:spcAft>
              <a:buSzPts val="6000"/>
              <a:buNone/>
              <a:defRPr sz="6000"/>
            </a:lvl8pPr>
            <a:lvl9pPr lvl="8" rtl="0">
              <a:lnSpc>
                <a:spcPct val="90000"/>
              </a:lnSpc>
              <a:spcBef>
                <a:spcPts val="0"/>
              </a:spcBef>
              <a:spcAft>
                <a:spcPts val="0"/>
              </a:spcAft>
              <a:buSzPts val="6000"/>
              <a:buNone/>
              <a:defRPr sz="60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Слайд с кодом 1">
  <p:cSld name="CUSTOM_2">
    <p:spTree>
      <p:nvGrpSpPr>
        <p:cNvPr id="45" name="Shape 45"/>
        <p:cNvGrpSpPr/>
        <p:nvPr/>
      </p:nvGrpSpPr>
      <p:grpSpPr>
        <a:xfrm>
          <a:off x="0" y="0"/>
          <a:ext cx="0" cy="0"/>
          <a:chOff x="0" y="0"/>
          <a:chExt cx="0" cy="0"/>
        </a:xfrm>
      </p:grpSpPr>
      <p:sp>
        <p:nvSpPr>
          <p:cNvPr id="46" name="Google Shape;46;p11"/>
          <p:cNvSpPr txBox="1"/>
          <p:nvPr>
            <p:ph type="title"/>
          </p:nvPr>
        </p:nvSpPr>
        <p:spPr>
          <a:xfrm>
            <a:off x="500550" y="440981"/>
            <a:ext cx="8520600" cy="1306200"/>
          </a:xfrm>
          <a:prstGeom prst="rect">
            <a:avLst/>
          </a:prstGeom>
        </p:spPr>
        <p:txBody>
          <a:bodyPr anchorCtr="0" anchor="t" bIns="91425" lIns="91425" spcFirstLastPara="1" rIns="91425" wrap="square" tIns="91425">
            <a:noAutofit/>
          </a:bodyPr>
          <a:lstStyle>
            <a:lvl1pPr lvl="0">
              <a:spcBef>
                <a:spcPts val="0"/>
              </a:spcBef>
              <a:spcAft>
                <a:spcPts val="0"/>
              </a:spcAft>
              <a:buSzPts val="34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7" name="Google Shape;47;p11"/>
          <p:cNvSpPr/>
          <p:nvPr/>
        </p:nvSpPr>
        <p:spPr>
          <a:xfrm>
            <a:off x="606200" y="1616750"/>
            <a:ext cx="7938600" cy="4753200"/>
          </a:xfrm>
          <a:prstGeom prst="rect">
            <a:avLst/>
          </a:prstGeom>
          <a:solidFill>
            <a:srgbClr val="FBFB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11"/>
          <p:cNvSpPr txBox="1"/>
          <p:nvPr>
            <p:ph idx="1" type="subTitle"/>
          </p:nvPr>
        </p:nvSpPr>
        <p:spPr>
          <a:xfrm>
            <a:off x="805350" y="1763228"/>
            <a:ext cx="8226300" cy="4606800"/>
          </a:xfrm>
          <a:prstGeom prst="rect">
            <a:avLst/>
          </a:prstGeom>
        </p:spPr>
        <p:txBody>
          <a:bodyPr anchorCtr="0" anchor="t" bIns="91425" lIns="91425" spcFirstLastPara="1" rIns="91425" wrap="square" tIns="91425">
            <a:normAutofit/>
          </a:bodyPr>
          <a:lstStyle>
            <a:lvl1pPr lvl="0" rtl="0">
              <a:lnSpc>
                <a:spcPct val="115000"/>
              </a:lnSpc>
              <a:spcBef>
                <a:spcPts val="0"/>
              </a:spcBef>
              <a:spcAft>
                <a:spcPts val="0"/>
              </a:spcAft>
              <a:buSzPts val="1500"/>
              <a:buFont typeface="Courier New"/>
              <a:buNone/>
              <a:defRPr sz="1500">
                <a:latin typeface="Courier New"/>
                <a:ea typeface="Courier New"/>
                <a:cs typeface="Courier New"/>
                <a:sym typeface="Courier New"/>
              </a:defRPr>
            </a:lvl1pPr>
            <a:lvl2pPr lvl="1" rtl="0">
              <a:lnSpc>
                <a:spcPct val="115000"/>
              </a:lnSpc>
              <a:spcBef>
                <a:spcPts val="0"/>
              </a:spcBef>
              <a:spcAft>
                <a:spcPts val="0"/>
              </a:spcAft>
              <a:buSzPts val="1700"/>
              <a:buNone/>
              <a:defRPr sz="1700"/>
            </a:lvl2pPr>
            <a:lvl3pPr lvl="2" rtl="0">
              <a:lnSpc>
                <a:spcPct val="115000"/>
              </a:lnSpc>
              <a:spcBef>
                <a:spcPts val="0"/>
              </a:spcBef>
              <a:spcAft>
                <a:spcPts val="0"/>
              </a:spcAft>
              <a:buSzPts val="1700"/>
              <a:buNone/>
              <a:defRPr sz="1700"/>
            </a:lvl3pPr>
            <a:lvl4pPr lvl="3" rtl="0">
              <a:lnSpc>
                <a:spcPct val="115000"/>
              </a:lnSpc>
              <a:spcBef>
                <a:spcPts val="0"/>
              </a:spcBef>
              <a:spcAft>
                <a:spcPts val="0"/>
              </a:spcAft>
              <a:buSzPts val="1700"/>
              <a:buNone/>
              <a:defRPr sz="1700"/>
            </a:lvl4pPr>
            <a:lvl5pPr lvl="4" rtl="0">
              <a:lnSpc>
                <a:spcPct val="115000"/>
              </a:lnSpc>
              <a:spcBef>
                <a:spcPts val="0"/>
              </a:spcBef>
              <a:spcAft>
                <a:spcPts val="0"/>
              </a:spcAft>
              <a:buSzPts val="1700"/>
              <a:buNone/>
              <a:defRPr sz="1700"/>
            </a:lvl5pPr>
            <a:lvl6pPr lvl="5" rtl="0">
              <a:lnSpc>
                <a:spcPct val="115000"/>
              </a:lnSpc>
              <a:spcBef>
                <a:spcPts val="0"/>
              </a:spcBef>
              <a:spcAft>
                <a:spcPts val="0"/>
              </a:spcAft>
              <a:buSzPts val="1700"/>
              <a:buNone/>
              <a:defRPr sz="1700"/>
            </a:lvl6pPr>
            <a:lvl7pPr lvl="6" rtl="0">
              <a:lnSpc>
                <a:spcPct val="115000"/>
              </a:lnSpc>
              <a:spcBef>
                <a:spcPts val="0"/>
              </a:spcBef>
              <a:spcAft>
                <a:spcPts val="0"/>
              </a:spcAft>
              <a:buSzPts val="1700"/>
              <a:buNone/>
              <a:defRPr sz="1700"/>
            </a:lvl7pPr>
            <a:lvl8pPr lvl="7" rtl="0">
              <a:lnSpc>
                <a:spcPct val="115000"/>
              </a:lnSpc>
              <a:spcBef>
                <a:spcPts val="0"/>
              </a:spcBef>
              <a:spcAft>
                <a:spcPts val="0"/>
              </a:spcAft>
              <a:buSzPts val="1700"/>
              <a:buNone/>
              <a:defRPr sz="1700"/>
            </a:lvl8pPr>
            <a:lvl9pPr lvl="8" rtl="0">
              <a:lnSpc>
                <a:spcPct val="115000"/>
              </a:lnSpc>
              <a:spcBef>
                <a:spcPts val="0"/>
              </a:spcBef>
              <a:spcAft>
                <a:spcPts val="0"/>
              </a:spcAft>
              <a:buSzPts val="1700"/>
              <a:buNone/>
              <a:defRPr sz="17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Слайд с кодом 2">
  <p:cSld name="CUSTOM_2_1">
    <p:spTree>
      <p:nvGrpSpPr>
        <p:cNvPr id="49" name="Shape 49"/>
        <p:cNvGrpSpPr/>
        <p:nvPr/>
      </p:nvGrpSpPr>
      <p:grpSpPr>
        <a:xfrm>
          <a:off x="0" y="0"/>
          <a:ext cx="0" cy="0"/>
          <a:chOff x="0" y="0"/>
          <a:chExt cx="0" cy="0"/>
        </a:xfrm>
      </p:grpSpPr>
      <p:sp>
        <p:nvSpPr>
          <p:cNvPr id="50" name="Google Shape;50;p12"/>
          <p:cNvSpPr txBox="1"/>
          <p:nvPr>
            <p:ph type="title"/>
          </p:nvPr>
        </p:nvSpPr>
        <p:spPr>
          <a:xfrm>
            <a:off x="500550" y="440981"/>
            <a:ext cx="8520600" cy="1306200"/>
          </a:xfrm>
          <a:prstGeom prst="rect">
            <a:avLst/>
          </a:prstGeom>
        </p:spPr>
        <p:txBody>
          <a:bodyPr anchorCtr="0" anchor="t" bIns="91425" lIns="91425" spcFirstLastPara="1" rIns="91425" wrap="square" tIns="91425">
            <a:noAutofit/>
          </a:bodyPr>
          <a:lstStyle>
            <a:lvl1pPr lvl="0" rtl="0">
              <a:spcBef>
                <a:spcPts val="0"/>
              </a:spcBef>
              <a:spcAft>
                <a:spcPts val="0"/>
              </a:spcAft>
              <a:buSzPts val="34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1" name="Google Shape;51;p12"/>
          <p:cNvSpPr/>
          <p:nvPr/>
        </p:nvSpPr>
        <p:spPr>
          <a:xfrm>
            <a:off x="606200" y="1616750"/>
            <a:ext cx="7938600" cy="4753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12"/>
          <p:cNvSpPr txBox="1"/>
          <p:nvPr>
            <p:ph idx="1" type="subTitle"/>
          </p:nvPr>
        </p:nvSpPr>
        <p:spPr>
          <a:xfrm>
            <a:off x="729150" y="1763228"/>
            <a:ext cx="8226300" cy="4606800"/>
          </a:xfrm>
          <a:prstGeom prst="rect">
            <a:avLst/>
          </a:prstGeom>
        </p:spPr>
        <p:txBody>
          <a:bodyPr anchorCtr="0" anchor="t" bIns="91425" lIns="91425" spcFirstLastPara="1" rIns="91425" wrap="square" tIns="91425">
            <a:normAutofit/>
          </a:bodyPr>
          <a:lstStyle>
            <a:lvl1pPr lvl="0" rtl="0">
              <a:lnSpc>
                <a:spcPct val="115000"/>
              </a:lnSpc>
              <a:spcBef>
                <a:spcPts val="0"/>
              </a:spcBef>
              <a:spcAft>
                <a:spcPts val="0"/>
              </a:spcAft>
              <a:buClr>
                <a:schemeClr val="lt1"/>
              </a:buClr>
              <a:buSzPts val="1500"/>
              <a:buFont typeface="Courier New"/>
              <a:buNone/>
              <a:defRPr sz="1500">
                <a:solidFill>
                  <a:schemeClr val="lt1"/>
                </a:solidFill>
                <a:latin typeface="Courier New"/>
                <a:ea typeface="Courier New"/>
                <a:cs typeface="Courier New"/>
                <a:sym typeface="Courier New"/>
              </a:defRPr>
            </a:lvl1pPr>
            <a:lvl2pPr lvl="1" rtl="0">
              <a:lnSpc>
                <a:spcPct val="115000"/>
              </a:lnSpc>
              <a:spcBef>
                <a:spcPts val="0"/>
              </a:spcBef>
              <a:spcAft>
                <a:spcPts val="0"/>
              </a:spcAft>
              <a:buClr>
                <a:schemeClr val="lt1"/>
              </a:buClr>
              <a:buSzPts val="1700"/>
              <a:buNone/>
              <a:defRPr sz="1700">
                <a:solidFill>
                  <a:schemeClr val="lt1"/>
                </a:solidFill>
              </a:defRPr>
            </a:lvl2pPr>
            <a:lvl3pPr lvl="2" rtl="0">
              <a:lnSpc>
                <a:spcPct val="115000"/>
              </a:lnSpc>
              <a:spcBef>
                <a:spcPts val="0"/>
              </a:spcBef>
              <a:spcAft>
                <a:spcPts val="0"/>
              </a:spcAft>
              <a:buClr>
                <a:schemeClr val="lt1"/>
              </a:buClr>
              <a:buSzPts val="1700"/>
              <a:buNone/>
              <a:defRPr sz="1700">
                <a:solidFill>
                  <a:schemeClr val="lt1"/>
                </a:solidFill>
              </a:defRPr>
            </a:lvl3pPr>
            <a:lvl4pPr lvl="3" rtl="0">
              <a:lnSpc>
                <a:spcPct val="115000"/>
              </a:lnSpc>
              <a:spcBef>
                <a:spcPts val="0"/>
              </a:spcBef>
              <a:spcAft>
                <a:spcPts val="0"/>
              </a:spcAft>
              <a:buClr>
                <a:schemeClr val="lt1"/>
              </a:buClr>
              <a:buSzPts val="1700"/>
              <a:buNone/>
              <a:defRPr sz="1700">
                <a:solidFill>
                  <a:schemeClr val="lt1"/>
                </a:solidFill>
              </a:defRPr>
            </a:lvl4pPr>
            <a:lvl5pPr lvl="4" rtl="0">
              <a:lnSpc>
                <a:spcPct val="115000"/>
              </a:lnSpc>
              <a:spcBef>
                <a:spcPts val="0"/>
              </a:spcBef>
              <a:spcAft>
                <a:spcPts val="0"/>
              </a:spcAft>
              <a:buClr>
                <a:schemeClr val="lt1"/>
              </a:buClr>
              <a:buSzPts val="1700"/>
              <a:buNone/>
              <a:defRPr sz="1700">
                <a:solidFill>
                  <a:schemeClr val="lt1"/>
                </a:solidFill>
              </a:defRPr>
            </a:lvl5pPr>
            <a:lvl6pPr lvl="5" rtl="0">
              <a:lnSpc>
                <a:spcPct val="115000"/>
              </a:lnSpc>
              <a:spcBef>
                <a:spcPts val="0"/>
              </a:spcBef>
              <a:spcAft>
                <a:spcPts val="0"/>
              </a:spcAft>
              <a:buClr>
                <a:schemeClr val="lt1"/>
              </a:buClr>
              <a:buSzPts val="1700"/>
              <a:buNone/>
              <a:defRPr sz="1700">
                <a:solidFill>
                  <a:schemeClr val="lt1"/>
                </a:solidFill>
              </a:defRPr>
            </a:lvl6pPr>
            <a:lvl7pPr lvl="6" rtl="0">
              <a:lnSpc>
                <a:spcPct val="115000"/>
              </a:lnSpc>
              <a:spcBef>
                <a:spcPts val="0"/>
              </a:spcBef>
              <a:spcAft>
                <a:spcPts val="0"/>
              </a:spcAft>
              <a:buClr>
                <a:schemeClr val="lt1"/>
              </a:buClr>
              <a:buSzPts val="1700"/>
              <a:buNone/>
              <a:defRPr sz="1700">
                <a:solidFill>
                  <a:schemeClr val="lt1"/>
                </a:solidFill>
              </a:defRPr>
            </a:lvl7pPr>
            <a:lvl8pPr lvl="7" rtl="0">
              <a:lnSpc>
                <a:spcPct val="115000"/>
              </a:lnSpc>
              <a:spcBef>
                <a:spcPts val="0"/>
              </a:spcBef>
              <a:spcAft>
                <a:spcPts val="0"/>
              </a:spcAft>
              <a:buClr>
                <a:schemeClr val="lt1"/>
              </a:buClr>
              <a:buSzPts val="1700"/>
              <a:buNone/>
              <a:defRPr sz="1700">
                <a:solidFill>
                  <a:schemeClr val="lt1"/>
                </a:solidFill>
              </a:defRPr>
            </a:lvl8pPr>
            <a:lvl9pPr lvl="8" rtl="0">
              <a:lnSpc>
                <a:spcPct val="115000"/>
              </a:lnSpc>
              <a:spcBef>
                <a:spcPts val="0"/>
              </a:spcBef>
              <a:spcAft>
                <a:spcPts val="0"/>
              </a:spcAft>
              <a:buClr>
                <a:schemeClr val="lt1"/>
              </a:buClr>
              <a:buSzPts val="1700"/>
              <a:buNone/>
              <a:defRPr sz="1700">
                <a:solidFill>
                  <a:schemeClr val="lt1"/>
                </a:solidFill>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Слайд КОД+ТЕКСТ 1">
  <p:cSld name="CUSTOM_4">
    <p:spTree>
      <p:nvGrpSpPr>
        <p:cNvPr id="53" name="Shape 53"/>
        <p:cNvGrpSpPr/>
        <p:nvPr/>
      </p:nvGrpSpPr>
      <p:grpSpPr>
        <a:xfrm>
          <a:off x="0" y="0"/>
          <a:ext cx="0" cy="0"/>
          <a:chOff x="0" y="0"/>
          <a:chExt cx="0" cy="0"/>
        </a:xfrm>
      </p:grpSpPr>
      <p:sp>
        <p:nvSpPr>
          <p:cNvPr id="54" name="Google Shape;54;p13"/>
          <p:cNvSpPr txBox="1"/>
          <p:nvPr>
            <p:ph type="title"/>
          </p:nvPr>
        </p:nvSpPr>
        <p:spPr>
          <a:xfrm>
            <a:off x="500550" y="440981"/>
            <a:ext cx="8520600" cy="1306200"/>
          </a:xfrm>
          <a:prstGeom prst="rect">
            <a:avLst/>
          </a:prstGeom>
        </p:spPr>
        <p:txBody>
          <a:bodyPr anchorCtr="0" anchor="t" bIns="91425" lIns="91425" spcFirstLastPara="1" rIns="91425" wrap="square" tIns="91425">
            <a:noAutofit/>
          </a:bodyPr>
          <a:lstStyle>
            <a:lvl1pPr lvl="0">
              <a:spcBef>
                <a:spcPts val="0"/>
              </a:spcBef>
              <a:spcAft>
                <a:spcPts val="0"/>
              </a:spcAft>
              <a:buSzPts val="34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55" name="Google Shape;55;p13"/>
          <p:cNvSpPr txBox="1"/>
          <p:nvPr>
            <p:ph idx="1" type="subTitle"/>
          </p:nvPr>
        </p:nvSpPr>
        <p:spPr>
          <a:xfrm>
            <a:off x="530000" y="1747175"/>
            <a:ext cx="7862400" cy="9603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chemeClr val="dk1"/>
              </a:buClr>
              <a:buSzPts val="1500"/>
              <a:buNone/>
              <a:defRPr b="0" sz="1500">
                <a:solidFill>
                  <a:schemeClr val="dk1"/>
                </a:solidFill>
              </a:defRPr>
            </a:lvl1pPr>
            <a:lvl2pPr lvl="1" rtl="0">
              <a:lnSpc>
                <a:spcPct val="100000"/>
              </a:lnSpc>
              <a:spcBef>
                <a:spcPts val="0"/>
              </a:spcBef>
              <a:spcAft>
                <a:spcPts val="0"/>
              </a:spcAft>
              <a:buClr>
                <a:schemeClr val="dk1"/>
              </a:buClr>
              <a:buSzPts val="1400"/>
              <a:buNone/>
              <a:defRPr>
                <a:solidFill>
                  <a:schemeClr val="dk1"/>
                </a:solidFill>
              </a:defRPr>
            </a:lvl2pPr>
            <a:lvl3pPr lvl="2" rtl="0">
              <a:lnSpc>
                <a:spcPct val="100000"/>
              </a:lnSpc>
              <a:spcBef>
                <a:spcPts val="0"/>
              </a:spcBef>
              <a:spcAft>
                <a:spcPts val="0"/>
              </a:spcAft>
              <a:buClr>
                <a:schemeClr val="dk1"/>
              </a:buClr>
              <a:buSzPts val="1400"/>
              <a:buNone/>
              <a:defRPr>
                <a:solidFill>
                  <a:schemeClr val="dk1"/>
                </a:solidFill>
              </a:defRPr>
            </a:lvl3pPr>
            <a:lvl4pPr lvl="3" rtl="0">
              <a:lnSpc>
                <a:spcPct val="100000"/>
              </a:lnSpc>
              <a:spcBef>
                <a:spcPts val="0"/>
              </a:spcBef>
              <a:spcAft>
                <a:spcPts val="0"/>
              </a:spcAft>
              <a:buClr>
                <a:schemeClr val="dk1"/>
              </a:buClr>
              <a:buSzPts val="1400"/>
              <a:buNone/>
              <a:defRPr>
                <a:solidFill>
                  <a:schemeClr val="dk1"/>
                </a:solidFill>
              </a:defRPr>
            </a:lvl4pPr>
            <a:lvl5pPr lvl="4" rtl="0">
              <a:lnSpc>
                <a:spcPct val="100000"/>
              </a:lnSpc>
              <a:spcBef>
                <a:spcPts val="0"/>
              </a:spcBef>
              <a:spcAft>
                <a:spcPts val="0"/>
              </a:spcAft>
              <a:buClr>
                <a:schemeClr val="dk1"/>
              </a:buClr>
              <a:buSzPts val="1400"/>
              <a:buNone/>
              <a:defRPr>
                <a:solidFill>
                  <a:schemeClr val="dk1"/>
                </a:solidFill>
              </a:defRPr>
            </a:lvl5pPr>
            <a:lvl6pPr lvl="5" rtl="0">
              <a:lnSpc>
                <a:spcPct val="100000"/>
              </a:lnSpc>
              <a:spcBef>
                <a:spcPts val="0"/>
              </a:spcBef>
              <a:spcAft>
                <a:spcPts val="0"/>
              </a:spcAft>
              <a:buClr>
                <a:schemeClr val="dk1"/>
              </a:buClr>
              <a:buSzPts val="1400"/>
              <a:buNone/>
              <a:defRPr>
                <a:solidFill>
                  <a:schemeClr val="dk1"/>
                </a:solidFill>
              </a:defRPr>
            </a:lvl6pPr>
            <a:lvl7pPr lvl="6" rtl="0">
              <a:lnSpc>
                <a:spcPct val="100000"/>
              </a:lnSpc>
              <a:spcBef>
                <a:spcPts val="0"/>
              </a:spcBef>
              <a:spcAft>
                <a:spcPts val="0"/>
              </a:spcAft>
              <a:buClr>
                <a:schemeClr val="dk1"/>
              </a:buClr>
              <a:buSzPts val="1400"/>
              <a:buNone/>
              <a:defRPr>
                <a:solidFill>
                  <a:schemeClr val="dk1"/>
                </a:solidFill>
              </a:defRPr>
            </a:lvl7pPr>
            <a:lvl8pPr lvl="7" rtl="0">
              <a:lnSpc>
                <a:spcPct val="100000"/>
              </a:lnSpc>
              <a:spcBef>
                <a:spcPts val="0"/>
              </a:spcBef>
              <a:spcAft>
                <a:spcPts val="0"/>
              </a:spcAft>
              <a:buClr>
                <a:schemeClr val="dk1"/>
              </a:buClr>
              <a:buSzPts val="1400"/>
              <a:buNone/>
              <a:defRPr>
                <a:solidFill>
                  <a:schemeClr val="dk1"/>
                </a:solidFill>
              </a:defRPr>
            </a:lvl8pPr>
            <a:lvl9pPr lvl="8" rtl="0">
              <a:lnSpc>
                <a:spcPct val="100000"/>
              </a:lnSpc>
              <a:spcBef>
                <a:spcPts val="0"/>
              </a:spcBef>
              <a:spcAft>
                <a:spcPts val="0"/>
              </a:spcAft>
              <a:buClr>
                <a:schemeClr val="dk1"/>
              </a:buClr>
              <a:buSzPts val="1400"/>
              <a:buNone/>
              <a:defRPr>
                <a:solidFill>
                  <a:schemeClr val="dk1"/>
                </a:solidFill>
              </a:defRPr>
            </a:lvl9pPr>
          </a:lstStyle>
          <a:p/>
        </p:txBody>
      </p:sp>
      <p:sp>
        <p:nvSpPr>
          <p:cNvPr id="56" name="Google Shape;56;p13"/>
          <p:cNvSpPr/>
          <p:nvPr/>
        </p:nvSpPr>
        <p:spPr>
          <a:xfrm>
            <a:off x="606200" y="2858975"/>
            <a:ext cx="7938600" cy="3285900"/>
          </a:xfrm>
          <a:prstGeom prst="rect">
            <a:avLst/>
          </a:prstGeom>
          <a:solidFill>
            <a:srgbClr val="FBFB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13"/>
          <p:cNvSpPr txBox="1"/>
          <p:nvPr>
            <p:ph idx="2" type="subTitle"/>
          </p:nvPr>
        </p:nvSpPr>
        <p:spPr>
          <a:xfrm>
            <a:off x="795050" y="2960050"/>
            <a:ext cx="7568100" cy="3151500"/>
          </a:xfrm>
          <a:prstGeom prst="rect">
            <a:avLst/>
          </a:prstGeom>
        </p:spPr>
        <p:txBody>
          <a:bodyPr anchorCtr="0" anchor="t" bIns="91425" lIns="91425" spcFirstLastPara="1" rIns="91425" wrap="square" tIns="91425">
            <a:normAutofit/>
          </a:bodyPr>
          <a:lstStyle>
            <a:lvl1pPr lvl="0" rtl="0">
              <a:lnSpc>
                <a:spcPct val="115000"/>
              </a:lnSpc>
              <a:spcBef>
                <a:spcPts val="0"/>
              </a:spcBef>
              <a:spcAft>
                <a:spcPts val="0"/>
              </a:spcAft>
              <a:buSzPts val="1500"/>
              <a:buFont typeface="Courier New"/>
              <a:buNone/>
              <a:defRPr sz="1500">
                <a:latin typeface="Courier New"/>
                <a:ea typeface="Courier New"/>
                <a:cs typeface="Courier New"/>
                <a:sym typeface="Courier New"/>
              </a:defRPr>
            </a:lvl1pPr>
            <a:lvl2pPr lvl="1" rtl="0">
              <a:lnSpc>
                <a:spcPct val="115000"/>
              </a:lnSpc>
              <a:spcBef>
                <a:spcPts val="0"/>
              </a:spcBef>
              <a:spcAft>
                <a:spcPts val="0"/>
              </a:spcAft>
              <a:buSzPts val="1700"/>
              <a:buNone/>
              <a:defRPr sz="1700"/>
            </a:lvl2pPr>
            <a:lvl3pPr lvl="2" rtl="0">
              <a:lnSpc>
                <a:spcPct val="115000"/>
              </a:lnSpc>
              <a:spcBef>
                <a:spcPts val="0"/>
              </a:spcBef>
              <a:spcAft>
                <a:spcPts val="0"/>
              </a:spcAft>
              <a:buSzPts val="1700"/>
              <a:buNone/>
              <a:defRPr sz="1700"/>
            </a:lvl3pPr>
            <a:lvl4pPr lvl="3" rtl="0">
              <a:lnSpc>
                <a:spcPct val="115000"/>
              </a:lnSpc>
              <a:spcBef>
                <a:spcPts val="0"/>
              </a:spcBef>
              <a:spcAft>
                <a:spcPts val="0"/>
              </a:spcAft>
              <a:buSzPts val="1700"/>
              <a:buNone/>
              <a:defRPr sz="1700"/>
            </a:lvl4pPr>
            <a:lvl5pPr lvl="4" rtl="0">
              <a:lnSpc>
                <a:spcPct val="115000"/>
              </a:lnSpc>
              <a:spcBef>
                <a:spcPts val="0"/>
              </a:spcBef>
              <a:spcAft>
                <a:spcPts val="0"/>
              </a:spcAft>
              <a:buSzPts val="1700"/>
              <a:buNone/>
              <a:defRPr sz="1700"/>
            </a:lvl5pPr>
            <a:lvl6pPr lvl="5" rtl="0">
              <a:lnSpc>
                <a:spcPct val="115000"/>
              </a:lnSpc>
              <a:spcBef>
                <a:spcPts val="0"/>
              </a:spcBef>
              <a:spcAft>
                <a:spcPts val="0"/>
              </a:spcAft>
              <a:buSzPts val="1700"/>
              <a:buNone/>
              <a:defRPr sz="1700"/>
            </a:lvl6pPr>
            <a:lvl7pPr lvl="6" rtl="0">
              <a:lnSpc>
                <a:spcPct val="115000"/>
              </a:lnSpc>
              <a:spcBef>
                <a:spcPts val="0"/>
              </a:spcBef>
              <a:spcAft>
                <a:spcPts val="0"/>
              </a:spcAft>
              <a:buSzPts val="1700"/>
              <a:buNone/>
              <a:defRPr sz="1700"/>
            </a:lvl7pPr>
            <a:lvl8pPr lvl="7" rtl="0">
              <a:lnSpc>
                <a:spcPct val="115000"/>
              </a:lnSpc>
              <a:spcBef>
                <a:spcPts val="0"/>
              </a:spcBef>
              <a:spcAft>
                <a:spcPts val="0"/>
              </a:spcAft>
              <a:buSzPts val="1700"/>
              <a:buNone/>
              <a:defRPr sz="1700"/>
            </a:lvl8pPr>
            <a:lvl9pPr lvl="8" rtl="0">
              <a:lnSpc>
                <a:spcPct val="115000"/>
              </a:lnSpc>
              <a:spcBef>
                <a:spcPts val="0"/>
              </a:spcBef>
              <a:spcAft>
                <a:spcPts val="0"/>
              </a:spcAft>
              <a:buSzPts val="1700"/>
              <a:buNone/>
              <a:defRPr sz="17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Слайд КОД+ТЕКСТ 2">
  <p:cSld name="CUSTOM_4_1">
    <p:spTree>
      <p:nvGrpSpPr>
        <p:cNvPr id="58" name="Shape 58"/>
        <p:cNvGrpSpPr/>
        <p:nvPr/>
      </p:nvGrpSpPr>
      <p:grpSpPr>
        <a:xfrm>
          <a:off x="0" y="0"/>
          <a:ext cx="0" cy="0"/>
          <a:chOff x="0" y="0"/>
          <a:chExt cx="0" cy="0"/>
        </a:xfrm>
      </p:grpSpPr>
      <p:sp>
        <p:nvSpPr>
          <p:cNvPr id="59" name="Google Shape;59;p14"/>
          <p:cNvSpPr txBox="1"/>
          <p:nvPr>
            <p:ph type="title"/>
          </p:nvPr>
        </p:nvSpPr>
        <p:spPr>
          <a:xfrm>
            <a:off x="500550" y="440981"/>
            <a:ext cx="8520600" cy="1306200"/>
          </a:xfrm>
          <a:prstGeom prst="rect">
            <a:avLst/>
          </a:prstGeom>
        </p:spPr>
        <p:txBody>
          <a:bodyPr anchorCtr="0" anchor="t" bIns="91425" lIns="91425" spcFirstLastPara="1" rIns="91425" wrap="square" tIns="91425">
            <a:noAutofit/>
          </a:bodyPr>
          <a:lstStyle>
            <a:lvl1pPr lvl="0" rtl="0">
              <a:spcBef>
                <a:spcPts val="0"/>
              </a:spcBef>
              <a:spcAft>
                <a:spcPts val="0"/>
              </a:spcAft>
              <a:buSzPts val="34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0" name="Google Shape;60;p14"/>
          <p:cNvSpPr/>
          <p:nvPr/>
        </p:nvSpPr>
        <p:spPr>
          <a:xfrm>
            <a:off x="362300" y="1616750"/>
            <a:ext cx="4748700" cy="4753200"/>
          </a:xfrm>
          <a:prstGeom prst="rect">
            <a:avLst/>
          </a:prstGeom>
          <a:solidFill>
            <a:srgbClr val="FBFB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14"/>
          <p:cNvSpPr txBox="1"/>
          <p:nvPr>
            <p:ph idx="1" type="subTitle"/>
          </p:nvPr>
        </p:nvSpPr>
        <p:spPr>
          <a:xfrm>
            <a:off x="500550" y="1763225"/>
            <a:ext cx="4428600" cy="4606800"/>
          </a:xfrm>
          <a:prstGeom prst="rect">
            <a:avLst/>
          </a:prstGeom>
        </p:spPr>
        <p:txBody>
          <a:bodyPr anchorCtr="0" anchor="t" bIns="91425" lIns="91425" spcFirstLastPara="1" rIns="91425" wrap="square" tIns="91425">
            <a:normAutofit/>
          </a:bodyPr>
          <a:lstStyle>
            <a:lvl1pPr lvl="0" rtl="0">
              <a:lnSpc>
                <a:spcPct val="115000"/>
              </a:lnSpc>
              <a:spcBef>
                <a:spcPts val="0"/>
              </a:spcBef>
              <a:spcAft>
                <a:spcPts val="0"/>
              </a:spcAft>
              <a:buSzPts val="1500"/>
              <a:buFont typeface="Courier New"/>
              <a:buNone/>
              <a:defRPr sz="1500">
                <a:latin typeface="Courier New"/>
                <a:ea typeface="Courier New"/>
                <a:cs typeface="Courier New"/>
                <a:sym typeface="Courier New"/>
              </a:defRPr>
            </a:lvl1pPr>
            <a:lvl2pPr lvl="1" rtl="0">
              <a:lnSpc>
                <a:spcPct val="115000"/>
              </a:lnSpc>
              <a:spcBef>
                <a:spcPts val="0"/>
              </a:spcBef>
              <a:spcAft>
                <a:spcPts val="0"/>
              </a:spcAft>
              <a:buSzPts val="1700"/>
              <a:buNone/>
              <a:defRPr sz="1700"/>
            </a:lvl2pPr>
            <a:lvl3pPr lvl="2" rtl="0">
              <a:lnSpc>
                <a:spcPct val="115000"/>
              </a:lnSpc>
              <a:spcBef>
                <a:spcPts val="0"/>
              </a:spcBef>
              <a:spcAft>
                <a:spcPts val="0"/>
              </a:spcAft>
              <a:buSzPts val="1700"/>
              <a:buNone/>
              <a:defRPr sz="1700"/>
            </a:lvl3pPr>
            <a:lvl4pPr lvl="3" rtl="0">
              <a:lnSpc>
                <a:spcPct val="115000"/>
              </a:lnSpc>
              <a:spcBef>
                <a:spcPts val="0"/>
              </a:spcBef>
              <a:spcAft>
                <a:spcPts val="0"/>
              </a:spcAft>
              <a:buSzPts val="1700"/>
              <a:buNone/>
              <a:defRPr sz="1700"/>
            </a:lvl4pPr>
            <a:lvl5pPr lvl="4" rtl="0">
              <a:lnSpc>
                <a:spcPct val="115000"/>
              </a:lnSpc>
              <a:spcBef>
                <a:spcPts val="0"/>
              </a:spcBef>
              <a:spcAft>
                <a:spcPts val="0"/>
              </a:spcAft>
              <a:buSzPts val="1700"/>
              <a:buNone/>
              <a:defRPr sz="1700"/>
            </a:lvl5pPr>
            <a:lvl6pPr lvl="5" rtl="0">
              <a:lnSpc>
                <a:spcPct val="115000"/>
              </a:lnSpc>
              <a:spcBef>
                <a:spcPts val="0"/>
              </a:spcBef>
              <a:spcAft>
                <a:spcPts val="0"/>
              </a:spcAft>
              <a:buSzPts val="1700"/>
              <a:buNone/>
              <a:defRPr sz="1700"/>
            </a:lvl6pPr>
            <a:lvl7pPr lvl="6" rtl="0">
              <a:lnSpc>
                <a:spcPct val="115000"/>
              </a:lnSpc>
              <a:spcBef>
                <a:spcPts val="0"/>
              </a:spcBef>
              <a:spcAft>
                <a:spcPts val="0"/>
              </a:spcAft>
              <a:buSzPts val="1700"/>
              <a:buNone/>
              <a:defRPr sz="1700"/>
            </a:lvl7pPr>
            <a:lvl8pPr lvl="7" rtl="0">
              <a:lnSpc>
                <a:spcPct val="115000"/>
              </a:lnSpc>
              <a:spcBef>
                <a:spcPts val="0"/>
              </a:spcBef>
              <a:spcAft>
                <a:spcPts val="0"/>
              </a:spcAft>
              <a:buSzPts val="1700"/>
              <a:buNone/>
              <a:defRPr sz="1700"/>
            </a:lvl8pPr>
            <a:lvl9pPr lvl="8" rtl="0">
              <a:lnSpc>
                <a:spcPct val="115000"/>
              </a:lnSpc>
              <a:spcBef>
                <a:spcPts val="0"/>
              </a:spcBef>
              <a:spcAft>
                <a:spcPts val="0"/>
              </a:spcAft>
              <a:buSzPts val="1700"/>
              <a:buNone/>
              <a:defRPr sz="1700"/>
            </a:lvl9pPr>
          </a:lstStyle>
          <a:p/>
        </p:txBody>
      </p:sp>
      <p:sp>
        <p:nvSpPr>
          <p:cNvPr id="62" name="Google Shape;62;p14"/>
          <p:cNvSpPr txBox="1"/>
          <p:nvPr>
            <p:ph idx="2" type="subTitle"/>
          </p:nvPr>
        </p:nvSpPr>
        <p:spPr>
          <a:xfrm>
            <a:off x="5555275" y="1763225"/>
            <a:ext cx="3151200" cy="43482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chemeClr val="dk1"/>
              </a:buClr>
              <a:buSzPts val="1500"/>
              <a:buNone/>
              <a:defRPr b="0" sz="1500">
                <a:solidFill>
                  <a:schemeClr val="dk1"/>
                </a:solidFill>
              </a:defRPr>
            </a:lvl1pPr>
            <a:lvl2pPr lvl="1" rtl="0">
              <a:lnSpc>
                <a:spcPct val="100000"/>
              </a:lnSpc>
              <a:spcBef>
                <a:spcPts val="0"/>
              </a:spcBef>
              <a:spcAft>
                <a:spcPts val="0"/>
              </a:spcAft>
              <a:buClr>
                <a:schemeClr val="dk1"/>
              </a:buClr>
              <a:buSzPts val="1400"/>
              <a:buNone/>
              <a:defRPr>
                <a:solidFill>
                  <a:schemeClr val="dk1"/>
                </a:solidFill>
              </a:defRPr>
            </a:lvl2pPr>
            <a:lvl3pPr lvl="2" rtl="0">
              <a:lnSpc>
                <a:spcPct val="100000"/>
              </a:lnSpc>
              <a:spcBef>
                <a:spcPts val="0"/>
              </a:spcBef>
              <a:spcAft>
                <a:spcPts val="0"/>
              </a:spcAft>
              <a:buClr>
                <a:schemeClr val="dk1"/>
              </a:buClr>
              <a:buSzPts val="1400"/>
              <a:buNone/>
              <a:defRPr>
                <a:solidFill>
                  <a:schemeClr val="dk1"/>
                </a:solidFill>
              </a:defRPr>
            </a:lvl3pPr>
            <a:lvl4pPr lvl="3" rtl="0">
              <a:lnSpc>
                <a:spcPct val="100000"/>
              </a:lnSpc>
              <a:spcBef>
                <a:spcPts val="0"/>
              </a:spcBef>
              <a:spcAft>
                <a:spcPts val="0"/>
              </a:spcAft>
              <a:buClr>
                <a:schemeClr val="dk1"/>
              </a:buClr>
              <a:buSzPts val="1400"/>
              <a:buNone/>
              <a:defRPr>
                <a:solidFill>
                  <a:schemeClr val="dk1"/>
                </a:solidFill>
              </a:defRPr>
            </a:lvl4pPr>
            <a:lvl5pPr lvl="4" rtl="0">
              <a:lnSpc>
                <a:spcPct val="100000"/>
              </a:lnSpc>
              <a:spcBef>
                <a:spcPts val="0"/>
              </a:spcBef>
              <a:spcAft>
                <a:spcPts val="0"/>
              </a:spcAft>
              <a:buClr>
                <a:schemeClr val="dk1"/>
              </a:buClr>
              <a:buSzPts val="1400"/>
              <a:buNone/>
              <a:defRPr>
                <a:solidFill>
                  <a:schemeClr val="dk1"/>
                </a:solidFill>
              </a:defRPr>
            </a:lvl5pPr>
            <a:lvl6pPr lvl="5" rtl="0">
              <a:lnSpc>
                <a:spcPct val="100000"/>
              </a:lnSpc>
              <a:spcBef>
                <a:spcPts val="0"/>
              </a:spcBef>
              <a:spcAft>
                <a:spcPts val="0"/>
              </a:spcAft>
              <a:buClr>
                <a:schemeClr val="dk1"/>
              </a:buClr>
              <a:buSzPts val="1400"/>
              <a:buNone/>
              <a:defRPr>
                <a:solidFill>
                  <a:schemeClr val="dk1"/>
                </a:solidFill>
              </a:defRPr>
            </a:lvl6pPr>
            <a:lvl7pPr lvl="6" rtl="0">
              <a:lnSpc>
                <a:spcPct val="100000"/>
              </a:lnSpc>
              <a:spcBef>
                <a:spcPts val="0"/>
              </a:spcBef>
              <a:spcAft>
                <a:spcPts val="0"/>
              </a:spcAft>
              <a:buClr>
                <a:schemeClr val="dk1"/>
              </a:buClr>
              <a:buSzPts val="1400"/>
              <a:buNone/>
              <a:defRPr>
                <a:solidFill>
                  <a:schemeClr val="dk1"/>
                </a:solidFill>
              </a:defRPr>
            </a:lvl7pPr>
            <a:lvl8pPr lvl="7" rtl="0">
              <a:lnSpc>
                <a:spcPct val="100000"/>
              </a:lnSpc>
              <a:spcBef>
                <a:spcPts val="0"/>
              </a:spcBef>
              <a:spcAft>
                <a:spcPts val="0"/>
              </a:spcAft>
              <a:buClr>
                <a:schemeClr val="dk1"/>
              </a:buClr>
              <a:buSzPts val="1400"/>
              <a:buNone/>
              <a:defRPr>
                <a:solidFill>
                  <a:schemeClr val="dk1"/>
                </a:solidFill>
              </a:defRPr>
            </a:lvl8pPr>
            <a:lvl9pPr lvl="8" rtl="0">
              <a:lnSpc>
                <a:spcPct val="100000"/>
              </a:lnSpc>
              <a:spcBef>
                <a:spcPts val="0"/>
              </a:spcBef>
              <a:spcAft>
                <a:spcPts val="0"/>
              </a:spcAft>
              <a:buClr>
                <a:schemeClr val="dk1"/>
              </a:buClr>
              <a:buSzPts val="1400"/>
              <a:buNone/>
              <a:defRPr>
                <a:solidFill>
                  <a:schemeClr val="dk1"/>
                </a:solidFil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Белый слайд + заголовок"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500550" y="2485475"/>
            <a:ext cx="7935300" cy="1122300"/>
          </a:xfrm>
          <a:prstGeom prst="rect">
            <a:avLst/>
          </a:prstGeom>
        </p:spPr>
        <p:txBody>
          <a:bodyPr anchorCtr="0" anchor="ctr" bIns="91425" lIns="91425" spcFirstLastPara="1" rIns="91425" wrap="square" tIns="91425">
            <a:noAutofit/>
          </a:bodyPr>
          <a:lstStyle>
            <a:lvl1pPr lvl="0">
              <a:spcBef>
                <a:spcPts val="0"/>
              </a:spcBef>
              <a:spcAft>
                <a:spcPts val="0"/>
              </a:spcAft>
              <a:buSzPts val="3900"/>
              <a:buNone/>
              <a:defRPr sz="39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5" name="Google Shape;15;p3"/>
          <p:cNvSpPr txBox="1"/>
          <p:nvPr>
            <p:ph idx="12" type="sldNum"/>
          </p:nvPr>
        </p:nvSpPr>
        <p:spPr>
          <a:xfrm>
            <a:off x="8472458" y="6217622"/>
            <a:ext cx="548700" cy="5247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500550" y="440981"/>
            <a:ext cx="8520600" cy="1306200"/>
          </a:xfrm>
          <a:prstGeom prst="rect">
            <a:avLst/>
          </a:prstGeom>
        </p:spPr>
        <p:txBody>
          <a:bodyPr anchorCtr="0" anchor="t" bIns="91425" lIns="91425" spcFirstLastPara="1" rIns="91425" wrap="square" tIns="91425">
            <a:noAutofit/>
          </a:bodyPr>
          <a:lstStyle>
            <a:lvl1pPr lvl="0" rtl="0">
              <a:spcBef>
                <a:spcPts val="0"/>
              </a:spcBef>
              <a:spcAft>
                <a:spcPts val="0"/>
              </a:spcAft>
              <a:buSzPts val="34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8" name="Google Shape;18;p4"/>
          <p:cNvSpPr txBox="1"/>
          <p:nvPr>
            <p:ph idx="1" type="body"/>
          </p:nvPr>
        </p:nvSpPr>
        <p:spPr>
          <a:xfrm>
            <a:off x="500550" y="1901958"/>
            <a:ext cx="8520600" cy="4555200"/>
          </a:xfrm>
          <a:prstGeom prst="rect">
            <a:avLst/>
          </a:prstGeom>
        </p:spPr>
        <p:txBody>
          <a:bodyPr anchorCtr="0" anchor="t" bIns="91425" lIns="91425" spcFirstLastPara="1" rIns="91425" wrap="square" tIns="91425">
            <a:normAutofit/>
          </a:bodyPr>
          <a:lstStyle>
            <a:lvl1pPr indent="-336550" lvl="0" marL="457200" rtl="0">
              <a:lnSpc>
                <a:spcPct val="120000"/>
              </a:lnSpc>
              <a:spcBef>
                <a:spcPts val="300"/>
              </a:spcBef>
              <a:spcAft>
                <a:spcPts val="0"/>
              </a:spcAft>
              <a:buSzPts val="1700"/>
              <a:buChar char="●"/>
              <a:defRPr/>
            </a:lvl1pPr>
            <a:lvl2pPr indent="-317500" lvl="1" marL="914400" rtl="0">
              <a:lnSpc>
                <a:spcPct val="120000"/>
              </a:lnSpc>
              <a:spcBef>
                <a:spcPts val="300"/>
              </a:spcBef>
              <a:spcAft>
                <a:spcPts val="0"/>
              </a:spcAft>
              <a:buSzPts val="1400"/>
              <a:buChar char="○"/>
              <a:defRPr/>
            </a:lvl2pPr>
            <a:lvl3pPr indent="-317500" lvl="2" marL="1371600" rtl="0">
              <a:lnSpc>
                <a:spcPct val="120000"/>
              </a:lnSpc>
              <a:spcBef>
                <a:spcPts val="300"/>
              </a:spcBef>
              <a:spcAft>
                <a:spcPts val="0"/>
              </a:spcAft>
              <a:buSzPts val="1400"/>
              <a:buChar char="■"/>
              <a:defRPr/>
            </a:lvl3pPr>
            <a:lvl4pPr indent="-317500" lvl="3" marL="1828800" rtl="0">
              <a:lnSpc>
                <a:spcPct val="120000"/>
              </a:lnSpc>
              <a:spcBef>
                <a:spcPts val="300"/>
              </a:spcBef>
              <a:spcAft>
                <a:spcPts val="0"/>
              </a:spcAft>
              <a:buSzPts val="1400"/>
              <a:buChar char="●"/>
              <a:defRPr/>
            </a:lvl4pPr>
            <a:lvl5pPr indent="-317500" lvl="4" marL="2286000" rtl="0">
              <a:lnSpc>
                <a:spcPct val="120000"/>
              </a:lnSpc>
              <a:spcBef>
                <a:spcPts val="0"/>
              </a:spcBef>
              <a:spcAft>
                <a:spcPts val="0"/>
              </a:spcAft>
              <a:buSzPts val="1400"/>
              <a:buChar char="○"/>
              <a:defRPr/>
            </a:lvl5pPr>
            <a:lvl6pPr indent="-317500" lvl="5" marL="2743200" rtl="0">
              <a:lnSpc>
                <a:spcPct val="120000"/>
              </a:lnSpc>
              <a:spcBef>
                <a:spcPts val="300"/>
              </a:spcBef>
              <a:spcAft>
                <a:spcPts val="0"/>
              </a:spcAft>
              <a:buSzPts val="1400"/>
              <a:buChar char="■"/>
              <a:defRPr/>
            </a:lvl6pPr>
            <a:lvl7pPr indent="-317500" lvl="6" marL="3200400" rtl="0">
              <a:lnSpc>
                <a:spcPct val="120000"/>
              </a:lnSpc>
              <a:spcBef>
                <a:spcPts val="300"/>
              </a:spcBef>
              <a:spcAft>
                <a:spcPts val="0"/>
              </a:spcAft>
              <a:buSzPts val="1400"/>
              <a:buChar char="●"/>
              <a:defRPr/>
            </a:lvl7pPr>
            <a:lvl8pPr indent="-317500" lvl="7" marL="3657600" rtl="0">
              <a:lnSpc>
                <a:spcPct val="120000"/>
              </a:lnSpc>
              <a:spcBef>
                <a:spcPts val="300"/>
              </a:spcBef>
              <a:spcAft>
                <a:spcPts val="0"/>
              </a:spcAft>
              <a:buSzPts val="1400"/>
              <a:buChar char="○"/>
              <a:defRPr/>
            </a:lvl8pPr>
            <a:lvl9pPr indent="-317500" lvl="8" marL="4114800" rtl="0">
              <a:lnSpc>
                <a:spcPct val="120000"/>
              </a:lnSpc>
              <a:spcBef>
                <a:spcPts val="300"/>
              </a:spcBef>
              <a:spcAft>
                <a:spcPts val="0"/>
              </a:spcAft>
              <a:buSzPts val="1400"/>
              <a:buChar char="■"/>
              <a:defRPr/>
            </a:lvl9pPr>
          </a:lstStyle>
          <a:p/>
        </p:txBody>
      </p:sp>
      <p:sp>
        <p:nvSpPr>
          <p:cNvPr id="19" name="Google Shape;19;p4"/>
          <p:cNvSpPr txBox="1"/>
          <p:nvPr>
            <p:ph idx="12" type="sldNum"/>
          </p:nvPr>
        </p:nvSpPr>
        <p:spPr>
          <a:xfrm>
            <a:off x="8472458" y="6217622"/>
            <a:ext cx="548700" cy="5247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Тема вебинара" type="twoColTx">
  <p:cSld name="TITLE_AND_TWO_COLUMNS">
    <p:spTree>
      <p:nvGrpSpPr>
        <p:cNvPr id="20" name="Shape 20"/>
        <p:cNvGrpSpPr/>
        <p:nvPr/>
      </p:nvGrpSpPr>
      <p:grpSpPr>
        <a:xfrm>
          <a:off x="0" y="0"/>
          <a:ext cx="0" cy="0"/>
          <a:chOff x="0" y="0"/>
          <a:chExt cx="0" cy="0"/>
        </a:xfrm>
      </p:grpSpPr>
      <p:sp>
        <p:nvSpPr>
          <p:cNvPr id="21" name="Google Shape;21;p5"/>
          <p:cNvSpPr txBox="1"/>
          <p:nvPr>
            <p:ph idx="12" type="sldNum"/>
          </p:nvPr>
        </p:nvSpPr>
        <p:spPr>
          <a:xfrm>
            <a:off x="8472458" y="6217622"/>
            <a:ext cx="548700" cy="5247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ru"/>
              <a:t>‹#›</a:t>
            </a:fld>
            <a:endParaRPr/>
          </a:p>
        </p:txBody>
      </p:sp>
      <p:sp>
        <p:nvSpPr>
          <p:cNvPr id="22" name="Google Shape;22;p5"/>
          <p:cNvSpPr txBox="1"/>
          <p:nvPr>
            <p:ph type="title"/>
          </p:nvPr>
        </p:nvSpPr>
        <p:spPr>
          <a:xfrm>
            <a:off x="500550" y="1094951"/>
            <a:ext cx="8520600" cy="2644800"/>
          </a:xfrm>
          <a:prstGeom prst="rect">
            <a:avLst/>
          </a:prstGeom>
        </p:spPr>
        <p:txBody>
          <a:bodyPr anchorCtr="0" anchor="t" bIns="91425" lIns="91425" spcFirstLastPara="1" rIns="91425" wrap="square" tIns="91425">
            <a:noAutofit/>
          </a:bodyPr>
          <a:lstStyle>
            <a:lvl1pPr lvl="0" rtl="0">
              <a:spcBef>
                <a:spcPts val="0"/>
              </a:spcBef>
              <a:spcAft>
                <a:spcPts val="0"/>
              </a:spcAft>
              <a:buSzPts val="3700"/>
              <a:buNone/>
              <a:defRPr sz="37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3" name="Google Shape;23;p5"/>
          <p:cNvSpPr txBox="1"/>
          <p:nvPr>
            <p:ph idx="1" type="subTitle"/>
          </p:nvPr>
        </p:nvSpPr>
        <p:spPr>
          <a:xfrm>
            <a:off x="500550" y="609750"/>
            <a:ext cx="7796700" cy="10569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rgbClr val="013D85"/>
              </a:buClr>
              <a:buSzPts val="1700"/>
              <a:buNone/>
              <a:defRPr sz="1700">
                <a:solidFill>
                  <a:srgbClr val="013D85"/>
                </a:solidFill>
              </a:defRPr>
            </a:lvl1pPr>
            <a:lvl2pPr lvl="1" rtl="0">
              <a:lnSpc>
                <a:spcPct val="100000"/>
              </a:lnSpc>
              <a:spcBef>
                <a:spcPts val="0"/>
              </a:spcBef>
              <a:spcAft>
                <a:spcPts val="0"/>
              </a:spcAft>
              <a:buClr>
                <a:srgbClr val="013D85"/>
              </a:buClr>
              <a:buSzPts val="2300"/>
              <a:buNone/>
              <a:defRPr sz="2300">
                <a:solidFill>
                  <a:srgbClr val="013D85"/>
                </a:solidFill>
              </a:defRPr>
            </a:lvl2pPr>
            <a:lvl3pPr lvl="2" rtl="0">
              <a:lnSpc>
                <a:spcPct val="100000"/>
              </a:lnSpc>
              <a:spcBef>
                <a:spcPts val="0"/>
              </a:spcBef>
              <a:spcAft>
                <a:spcPts val="0"/>
              </a:spcAft>
              <a:buClr>
                <a:srgbClr val="013D85"/>
              </a:buClr>
              <a:buSzPts val="2300"/>
              <a:buNone/>
              <a:defRPr sz="2300">
                <a:solidFill>
                  <a:srgbClr val="013D85"/>
                </a:solidFill>
              </a:defRPr>
            </a:lvl3pPr>
            <a:lvl4pPr lvl="3" rtl="0">
              <a:lnSpc>
                <a:spcPct val="100000"/>
              </a:lnSpc>
              <a:spcBef>
                <a:spcPts val="0"/>
              </a:spcBef>
              <a:spcAft>
                <a:spcPts val="0"/>
              </a:spcAft>
              <a:buClr>
                <a:srgbClr val="013D85"/>
              </a:buClr>
              <a:buSzPts val="2300"/>
              <a:buNone/>
              <a:defRPr sz="2300">
                <a:solidFill>
                  <a:srgbClr val="013D85"/>
                </a:solidFill>
              </a:defRPr>
            </a:lvl4pPr>
            <a:lvl5pPr lvl="4" rtl="0">
              <a:lnSpc>
                <a:spcPct val="100000"/>
              </a:lnSpc>
              <a:spcBef>
                <a:spcPts val="0"/>
              </a:spcBef>
              <a:spcAft>
                <a:spcPts val="0"/>
              </a:spcAft>
              <a:buClr>
                <a:srgbClr val="013D85"/>
              </a:buClr>
              <a:buSzPts val="2300"/>
              <a:buNone/>
              <a:defRPr sz="2300">
                <a:solidFill>
                  <a:srgbClr val="013D85"/>
                </a:solidFill>
              </a:defRPr>
            </a:lvl5pPr>
            <a:lvl6pPr lvl="5" rtl="0">
              <a:lnSpc>
                <a:spcPct val="100000"/>
              </a:lnSpc>
              <a:spcBef>
                <a:spcPts val="0"/>
              </a:spcBef>
              <a:spcAft>
                <a:spcPts val="0"/>
              </a:spcAft>
              <a:buClr>
                <a:srgbClr val="013D85"/>
              </a:buClr>
              <a:buSzPts val="2300"/>
              <a:buNone/>
              <a:defRPr sz="2300">
                <a:solidFill>
                  <a:srgbClr val="013D85"/>
                </a:solidFill>
              </a:defRPr>
            </a:lvl6pPr>
            <a:lvl7pPr lvl="6" rtl="0">
              <a:lnSpc>
                <a:spcPct val="100000"/>
              </a:lnSpc>
              <a:spcBef>
                <a:spcPts val="0"/>
              </a:spcBef>
              <a:spcAft>
                <a:spcPts val="0"/>
              </a:spcAft>
              <a:buClr>
                <a:srgbClr val="013D85"/>
              </a:buClr>
              <a:buSzPts val="2300"/>
              <a:buNone/>
              <a:defRPr sz="2300">
                <a:solidFill>
                  <a:srgbClr val="013D85"/>
                </a:solidFill>
              </a:defRPr>
            </a:lvl7pPr>
            <a:lvl8pPr lvl="7" rtl="0">
              <a:lnSpc>
                <a:spcPct val="100000"/>
              </a:lnSpc>
              <a:spcBef>
                <a:spcPts val="0"/>
              </a:spcBef>
              <a:spcAft>
                <a:spcPts val="0"/>
              </a:spcAft>
              <a:buClr>
                <a:srgbClr val="013D85"/>
              </a:buClr>
              <a:buSzPts val="2300"/>
              <a:buNone/>
              <a:defRPr sz="2300">
                <a:solidFill>
                  <a:srgbClr val="013D85"/>
                </a:solidFill>
              </a:defRPr>
            </a:lvl8pPr>
            <a:lvl9pPr lvl="8" rtl="0">
              <a:lnSpc>
                <a:spcPct val="100000"/>
              </a:lnSpc>
              <a:spcBef>
                <a:spcPts val="0"/>
              </a:spcBef>
              <a:spcAft>
                <a:spcPts val="0"/>
              </a:spcAft>
              <a:buClr>
                <a:srgbClr val="013D85"/>
              </a:buClr>
              <a:buSzPts val="2300"/>
              <a:buNone/>
              <a:defRPr sz="2300">
                <a:solidFill>
                  <a:srgbClr val="013D85"/>
                </a:solidFill>
              </a:defRPr>
            </a:lvl9pPr>
          </a:lstStyle>
          <a:p/>
        </p:txBody>
      </p:sp>
      <p:sp>
        <p:nvSpPr>
          <p:cNvPr id="24" name="Google Shape;24;p5"/>
          <p:cNvSpPr txBox="1"/>
          <p:nvPr>
            <p:ph idx="2" type="subTitle"/>
          </p:nvPr>
        </p:nvSpPr>
        <p:spPr>
          <a:xfrm>
            <a:off x="3135425" y="4174975"/>
            <a:ext cx="5856300" cy="7833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rgbClr val="013D85"/>
              </a:buClr>
              <a:buSzPts val="1700"/>
              <a:buNone/>
              <a:defRPr b="1" sz="1700">
                <a:solidFill>
                  <a:srgbClr val="013D85"/>
                </a:solidFill>
              </a:defRPr>
            </a:lvl1pPr>
            <a:lvl2pPr lvl="1" rtl="0">
              <a:lnSpc>
                <a:spcPct val="100000"/>
              </a:lnSpc>
              <a:spcBef>
                <a:spcPts val="0"/>
              </a:spcBef>
              <a:spcAft>
                <a:spcPts val="0"/>
              </a:spcAft>
              <a:buClr>
                <a:srgbClr val="013D85"/>
              </a:buClr>
              <a:buSzPts val="2300"/>
              <a:buNone/>
              <a:defRPr b="1" sz="2300">
                <a:solidFill>
                  <a:srgbClr val="013D85"/>
                </a:solidFill>
              </a:defRPr>
            </a:lvl2pPr>
            <a:lvl3pPr lvl="2" rtl="0">
              <a:lnSpc>
                <a:spcPct val="100000"/>
              </a:lnSpc>
              <a:spcBef>
                <a:spcPts val="0"/>
              </a:spcBef>
              <a:spcAft>
                <a:spcPts val="0"/>
              </a:spcAft>
              <a:buClr>
                <a:srgbClr val="013D85"/>
              </a:buClr>
              <a:buSzPts val="2300"/>
              <a:buNone/>
              <a:defRPr b="1" sz="2300">
                <a:solidFill>
                  <a:srgbClr val="013D85"/>
                </a:solidFill>
              </a:defRPr>
            </a:lvl3pPr>
            <a:lvl4pPr lvl="3" rtl="0">
              <a:lnSpc>
                <a:spcPct val="100000"/>
              </a:lnSpc>
              <a:spcBef>
                <a:spcPts val="0"/>
              </a:spcBef>
              <a:spcAft>
                <a:spcPts val="0"/>
              </a:spcAft>
              <a:buClr>
                <a:srgbClr val="013D85"/>
              </a:buClr>
              <a:buSzPts val="2300"/>
              <a:buNone/>
              <a:defRPr b="1" sz="2300">
                <a:solidFill>
                  <a:srgbClr val="013D85"/>
                </a:solidFill>
              </a:defRPr>
            </a:lvl4pPr>
            <a:lvl5pPr lvl="4" rtl="0">
              <a:lnSpc>
                <a:spcPct val="100000"/>
              </a:lnSpc>
              <a:spcBef>
                <a:spcPts val="0"/>
              </a:spcBef>
              <a:spcAft>
                <a:spcPts val="0"/>
              </a:spcAft>
              <a:buClr>
                <a:srgbClr val="013D85"/>
              </a:buClr>
              <a:buSzPts val="2300"/>
              <a:buNone/>
              <a:defRPr b="1" sz="2300">
                <a:solidFill>
                  <a:srgbClr val="013D85"/>
                </a:solidFill>
              </a:defRPr>
            </a:lvl5pPr>
            <a:lvl6pPr lvl="5" rtl="0">
              <a:lnSpc>
                <a:spcPct val="100000"/>
              </a:lnSpc>
              <a:spcBef>
                <a:spcPts val="0"/>
              </a:spcBef>
              <a:spcAft>
                <a:spcPts val="0"/>
              </a:spcAft>
              <a:buClr>
                <a:srgbClr val="013D85"/>
              </a:buClr>
              <a:buSzPts val="2300"/>
              <a:buNone/>
              <a:defRPr b="1" sz="2300">
                <a:solidFill>
                  <a:srgbClr val="013D85"/>
                </a:solidFill>
              </a:defRPr>
            </a:lvl6pPr>
            <a:lvl7pPr lvl="6" rtl="0">
              <a:lnSpc>
                <a:spcPct val="100000"/>
              </a:lnSpc>
              <a:spcBef>
                <a:spcPts val="0"/>
              </a:spcBef>
              <a:spcAft>
                <a:spcPts val="0"/>
              </a:spcAft>
              <a:buClr>
                <a:srgbClr val="013D85"/>
              </a:buClr>
              <a:buSzPts val="2300"/>
              <a:buNone/>
              <a:defRPr b="1" sz="2300">
                <a:solidFill>
                  <a:srgbClr val="013D85"/>
                </a:solidFill>
              </a:defRPr>
            </a:lvl7pPr>
            <a:lvl8pPr lvl="7" rtl="0">
              <a:lnSpc>
                <a:spcPct val="100000"/>
              </a:lnSpc>
              <a:spcBef>
                <a:spcPts val="0"/>
              </a:spcBef>
              <a:spcAft>
                <a:spcPts val="0"/>
              </a:spcAft>
              <a:buClr>
                <a:srgbClr val="013D85"/>
              </a:buClr>
              <a:buSzPts val="2300"/>
              <a:buNone/>
              <a:defRPr b="1" sz="2300">
                <a:solidFill>
                  <a:srgbClr val="013D85"/>
                </a:solidFill>
              </a:defRPr>
            </a:lvl8pPr>
            <a:lvl9pPr lvl="8" rtl="0">
              <a:lnSpc>
                <a:spcPct val="100000"/>
              </a:lnSpc>
              <a:spcBef>
                <a:spcPts val="0"/>
              </a:spcBef>
              <a:spcAft>
                <a:spcPts val="0"/>
              </a:spcAft>
              <a:buClr>
                <a:srgbClr val="013D85"/>
              </a:buClr>
              <a:buSzPts val="2300"/>
              <a:buNone/>
              <a:defRPr b="1" sz="2300">
                <a:solidFill>
                  <a:srgbClr val="013D85"/>
                </a:solidFill>
              </a:defRPr>
            </a:lvl9pPr>
          </a:lstStyle>
          <a:p/>
        </p:txBody>
      </p:sp>
      <p:sp>
        <p:nvSpPr>
          <p:cNvPr id="25" name="Google Shape;25;p5"/>
          <p:cNvSpPr txBox="1"/>
          <p:nvPr>
            <p:ph idx="3" type="subTitle"/>
          </p:nvPr>
        </p:nvSpPr>
        <p:spPr>
          <a:xfrm>
            <a:off x="3135425" y="4575175"/>
            <a:ext cx="5856300" cy="10569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chemeClr val="dk1"/>
              </a:buClr>
              <a:buSzPts val="1400"/>
              <a:buNone/>
              <a:defRPr b="0" sz="1400">
                <a:solidFill>
                  <a:schemeClr val="dk1"/>
                </a:solidFill>
              </a:defRPr>
            </a:lvl1pPr>
            <a:lvl2pPr lvl="1" rtl="0">
              <a:lnSpc>
                <a:spcPct val="100000"/>
              </a:lnSpc>
              <a:spcBef>
                <a:spcPts val="0"/>
              </a:spcBef>
              <a:spcAft>
                <a:spcPts val="0"/>
              </a:spcAft>
              <a:buClr>
                <a:schemeClr val="dk1"/>
              </a:buClr>
              <a:buSzPts val="1400"/>
              <a:buNone/>
              <a:defRPr>
                <a:solidFill>
                  <a:schemeClr val="dk1"/>
                </a:solidFill>
              </a:defRPr>
            </a:lvl2pPr>
            <a:lvl3pPr lvl="2" rtl="0">
              <a:lnSpc>
                <a:spcPct val="100000"/>
              </a:lnSpc>
              <a:spcBef>
                <a:spcPts val="0"/>
              </a:spcBef>
              <a:spcAft>
                <a:spcPts val="0"/>
              </a:spcAft>
              <a:buClr>
                <a:schemeClr val="dk1"/>
              </a:buClr>
              <a:buSzPts val="1400"/>
              <a:buNone/>
              <a:defRPr>
                <a:solidFill>
                  <a:schemeClr val="dk1"/>
                </a:solidFill>
              </a:defRPr>
            </a:lvl3pPr>
            <a:lvl4pPr lvl="3" rtl="0">
              <a:lnSpc>
                <a:spcPct val="100000"/>
              </a:lnSpc>
              <a:spcBef>
                <a:spcPts val="0"/>
              </a:spcBef>
              <a:spcAft>
                <a:spcPts val="0"/>
              </a:spcAft>
              <a:buClr>
                <a:schemeClr val="dk1"/>
              </a:buClr>
              <a:buSzPts val="1400"/>
              <a:buNone/>
              <a:defRPr>
                <a:solidFill>
                  <a:schemeClr val="dk1"/>
                </a:solidFill>
              </a:defRPr>
            </a:lvl4pPr>
            <a:lvl5pPr lvl="4" rtl="0">
              <a:lnSpc>
                <a:spcPct val="100000"/>
              </a:lnSpc>
              <a:spcBef>
                <a:spcPts val="0"/>
              </a:spcBef>
              <a:spcAft>
                <a:spcPts val="0"/>
              </a:spcAft>
              <a:buClr>
                <a:schemeClr val="dk1"/>
              </a:buClr>
              <a:buSzPts val="1400"/>
              <a:buNone/>
              <a:defRPr>
                <a:solidFill>
                  <a:schemeClr val="dk1"/>
                </a:solidFill>
              </a:defRPr>
            </a:lvl5pPr>
            <a:lvl6pPr lvl="5" rtl="0">
              <a:lnSpc>
                <a:spcPct val="100000"/>
              </a:lnSpc>
              <a:spcBef>
                <a:spcPts val="0"/>
              </a:spcBef>
              <a:spcAft>
                <a:spcPts val="0"/>
              </a:spcAft>
              <a:buClr>
                <a:schemeClr val="dk1"/>
              </a:buClr>
              <a:buSzPts val="1400"/>
              <a:buNone/>
              <a:defRPr>
                <a:solidFill>
                  <a:schemeClr val="dk1"/>
                </a:solidFill>
              </a:defRPr>
            </a:lvl6pPr>
            <a:lvl7pPr lvl="6" rtl="0">
              <a:lnSpc>
                <a:spcPct val="100000"/>
              </a:lnSpc>
              <a:spcBef>
                <a:spcPts val="0"/>
              </a:spcBef>
              <a:spcAft>
                <a:spcPts val="0"/>
              </a:spcAft>
              <a:buClr>
                <a:schemeClr val="dk1"/>
              </a:buClr>
              <a:buSzPts val="1400"/>
              <a:buNone/>
              <a:defRPr>
                <a:solidFill>
                  <a:schemeClr val="dk1"/>
                </a:solidFill>
              </a:defRPr>
            </a:lvl7pPr>
            <a:lvl8pPr lvl="7" rtl="0">
              <a:lnSpc>
                <a:spcPct val="100000"/>
              </a:lnSpc>
              <a:spcBef>
                <a:spcPts val="0"/>
              </a:spcBef>
              <a:spcAft>
                <a:spcPts val="0"/>
              </a:spcAft>
              <a:buClr>
                <a:schemeClr val="dk1"/>
              </a:buClr>
              <a:buSzPts val="1400"/>
              <a:buNone/>
              <a:defRPr>
                <a:solidFill>
                  <a:schemeClr val="dk1"/>
                </a:solidFill>
              </a:defRPr>
            </a:lvl8pPr>
            <a:lvl9pPr lvl="8" rtl="0">
              <a:lnSpc>
                <a:spcPct val="100000"/>
              </a:lnSpc>
              <a:spcBef>
                <a:spcPts val="0"/>
              </a:spcBef>
              <a:spcAft>
                <a:spcPts val="0"/>
              </a:spcAft>
              <a:buClr>
                <a:schemeClr val="dk1"/>
              </a:buClr>
              <a:buSzPts val="1400"/>
              <a:buNone/>
              <a:defRPr>
                <a:solidFill>
                  <a:schemeClr val="dk1"/>
                </a:solidFill>
              </a:defRPr>
            </a:lvl9pPr>
          </a:lstStyle>
          <a:p/>
        </p:txBody>
      </p:sp>
      <p:sp>
        <p:nvSpPr>
          <p:cNvPr id="26" name="Google Shape;26;p5"/>
          <p:cNvSpPr txBox="1"/>
          <p:nvPr>
            <p:ph idx="4" type="subTitle"/>
          </p:nvPr>
        </p:nvSpPr>
        <p:spPr>
          <a:xfrm>
            <a:off x="3135425" y="5086600"/>
            <a:ext cx="5856300" cy="13770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chemeClr val="dk1"/>
              </a:buClr>
              <a:buSzPts val="1400"/>
              <a:buNone/>
              <a:defRPr b="0" sz="1400">
                <a:solidFill>
                  <a:schemeClr val="dk1"/>
                </a:solidFill>
              </a:defRPr>
            </a:lvl1pPr>
            <a:lvl2pPr lvl="1" rtl="0">
              <a:lnSpc>
                <a:spcPct val="100000"/>
              </a:lnSpc>
              <a:spcBef>
                <a:spcPts val="0"/>
              </a:spcBef>
              <a:spcAft>
                <a:spcPts val="0"/>
              </a:spcAft>
              <a:buClr>
                <a:schemeClr val="dk1"/>
              </a:buClr>
              <a:buSzPts val="1400"/>
              <a:buNone/>
              <a:defRPr>
                <a:solidFill>
                  <a:schemeClr val="dk1"/>
                </a:solidFill>
              </a:defRPr>
            </a:lvl2pPr>
            <a:lvl3pPr lvl="2" rtl="0">
              <a:lnSpc>
                <a:spcPct val="100000"/>
              </a:lnSpc>
              <a:spcBef>
                <a:spcPts val="0"/>
              </a:spcBef>
              <a:spcAft>
                <a:spcPts val="0"/>
              </a:spcAft>
              <a:buClr>
                <a:schemeClr val="dk1"/>
              </a:buClr>
              <a:buSzPts val="1400"/>
              <a:buNone/>
              <a:defRPr>
                <a:solidFill>
                  <a:schemeClr val="dk1"/>
                </a:solidFill>
              </a:defRPr>
            </a:lvl3pPr>
            <a:lvl4pPr lvl="3" rtl="0">
              <a:lnSpc>
                <a:spcPct val="100000"/>
              </a:lnSpc>
              <a:spcBef>
                <a:spcPts val="0"/>
              </a:spcBef>
              <a:spcAft>
                <a:spcPts val="0"/>
              </a:spcAft>
              <a:buClr>
                <a:schemeClr val="dk1"/>
              </a:buClr>
              <a:buSzPts val="1400"/>
              <a:buNone/>
              <a:defRPr>
                <a:solidFill>
                  <a:schemeClr val="dk1"/>
                </a:solidFill>
              </a:defRPr>
            </a:lvl4pPr>
            <a:lvl5pPr lvl="4" rtl="0">
              <a:lnSpc>
                <a:spcPct val="100000"/>
              </a:lnSpc>
              <a:spcBef>
                <a:spcPts val="0"/>
              </a:spcBef>
              <a:spcAft>
                <a:spcPts val="0"/>
              </a:spcAft>
              <a:buClr>
                <a:schemeClr val="dk1"/>
              </a:buClr>
              <a:buSzPts val="1400"/>
              <a:buNone/>
              <a:defRPr>
                <a:solidFill>
                  <a:schemeClr val="dk1"/>
                </a:solidFill>
              </a:defRPr>
            </a:lvl5pPr>
            <a:lvl6pPr lvl="5" rtl="0">
              <a:lnSpc>
                <a:spcPct val="100000"/>
              </a:lnSpc>
              <a:spcBef>
                <a:spcPts val="0"/>
              </a:spcBef>
              <a:spcAft>
                <a:spcPts val="0"/>
              </a:spcAft>
              <a:buClr>
                <a:schemeClr val="dk1"/>
              </a:buClr>
              <a:buSzPts val="1400"/>
              <a:buNone/>
              <a:defRPr>
                <a:solidFill>
                  <a:schemeClr val="dk1"/>
                </a:solidFill>
              </a:defRPr>
            </a:lvl6pPr>
            <a:lvl7pPr lvl="6" rtl="0">
              <a:lnSpc>
                <a:spcPct val="100000"/>
              </a:lnSpc>
              <a:spcBef>
                <a:spcPts val="0"/>
              </a:spcBef>
              <a:spcAft>
                <a:spcPts val="0"/>
              </a:spcAft>
              <a:buClr>
                <a:schemeClr val="dk1"/>
              </a:buClr>
              <a:buSzPts val="1400"/>
              <a:buNone/>
              <a:defRPr>
                <a:solidFill>
                  <a:schemeClr val="dk1"/>
                </a:solidFill>
              </a:defRPr>
            </a:lvl7pPr>
            <a:lvl8pPr lvl="7" rtl="0">
              <a:lnSpc>
                <a:spcPct val="100000"/>
              </a:lnSpc>
              <a:spcBef>
                <a:spcPts val="0"/>
              </a:spcBef>
              <a:spcAft>
                <a:spcPts val="0"/>
              </a:spcAft>
              <a:buClr>
                <a:schemeClr val="dk1"/>
              </a:buClr>
              <a:buSzPts val="1400"/>
              <a:buNone/>
              <a:defRPr>
                <a:solidFill>
                  <a:schemeClr val="dk1"/>
                </a:solidFill>
              </a:defRPr>
            </a:lvl8pPr>
            <a:lvl9pPr lvl="8" rtl="0">
              <a:lnSpc>
                <a:spcPct val="100000"/>
              </a:lnSpc>
              <a:spcBef>
                <a:spcPts val="0"/>
              </a:spcBef>
              <a:spcAft>
                <a:spcPts val="0"/>
              </a:spcAft>
              <a:buClr>
                <a:schemeClr val="dk1"/>
              </a:buClr>
              <a:buSzPts val="1400"/>
              <a:buNone/>
              <a:defRPr>
                <a:solidFill>
                  <a:schemeClr val="dk1"/>
                </a:solidFill>
              </a:defRPr>
            </a:lvl9pPr>
          </a:lstStyle>
          <a:p/>
        </p:txBody>
      </p:sp>
    </p:spTree>
  </p:cSld>
  <p:clrMapOvr>
    <a:masterClrMapping/>
  </p:clrMapOvr>
  <p:extLst>
    <p:ext uri="{DCECCB84-F9BA-43D5-87BE-67443E8EF086}">
      <p15:sldGuideLst>
        <p15:guide id="1" pos="397">
          <p15:clr>
            <a:srgbClr val="FA7B17"/>
          </p15:clr>
        </p15:guide>
      </p15:sldGuideLst>
    </p:ext>
  </p:extLs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Разделительный слайд">
  <p:cSld name="MAIN_POINT">
    <p:spTree>
      <p:nvGrpSpPr>
        <p:cNvPr id="27" name="Shape 27"/>
        <p:cNvGrpSpPr/>
        <p:nvPr/>
      </p:nvGrpSpPr>
      <p:grpSpPr>
        <a:xfrm>
          <a:off x="0" y="0"/>
          <a:ext cx="0" cy="0"/>
          <a:chOff x="0" y="0"/>
          <a:chExt cx="0" cy="0"/>
        </a:xfrm>
      </p:grpSpPr>
      <p:sp>
        <p:nvSpPr>
          <p:cNvPr id="28" name="Google Shape;28;p6"/>
          <p:cNvSpPr txBox="1"/>
          <p:nvPr>
            <p:ph idx="12" type="sldNum"/>
          </p:nvPr>
        </p:nvSpPr>
        <p:spPr>
          <a:xfrm>
            <a:off x="8472458" y="6217622"/>
            <a:ext cx="548700" cy="5247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pic>
        <p:nvPicPr>
          <p:cNvPr id="29" name="Google Shape;29;p6"/>
          <p:cNvPicPr preferRelativeResize="0"/>
          <p:nvPr/>
        </p:nvPicPr>
        <p:blipFill rotWithShape="1">
          <a:blip r:embed="rId2">
            <a:alphaModFix/>
          </a:blip>
          <a:srcRect b="0" l="0" r="0" t="0"/>
          <a:stretch/>
        </p:blipFill>
        <p:spPr>
          <a:xfrm>
            <a:off x="0" y="0"/>
            <a:ext cx="9144000" cy="6858000"/>
          </a:xfrm>
          <a:prstGeom prst="rect">
            <a:avLst/>
          </a:prstGeom>
          <a:noFill/>
          <a:ln>
            <a:noFill/>
          </a:ln>
        </p:spPr>
      </p:pic>
      <p:sp>
        <p:nvSpPr>
          <p:cNvPr id="30" name="Google Shape;30;p6"/>
          <p:cNvSpPr txBox="1"/>
          <p:nvPr>
            <p:ph type="title"/>
          </p:nvPr>
        </p:nvSpPr>
        <p:spPr>
          <a:xfrm>
            <a:off x="956225" y="528525"/>
            <a:ext cx="7706100" cy="54543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4900"/>
              <a:buNone/>
              <a:defRPr sz="4900">
                <a:solidFill>
                  <a:schemeClr val="lt1"/>
                </a:solidFill>
              </a:defRPr>
            </a:lvl1pPr>
            <a:lvl2pPr lvl="1" rtl="0">
              <a:spcBef>
                <a:spcPts val="0"/>
              </a:spcBef>
              <a:spcAft>
                <a:spcPts val="0"/>
              </a:spcAft>
              <a:buSzPts val="5000"/>
              <a:buNone/>
              <a:defRPr sz="5000"/>
            </a:lvl2pPr>
            <a:lvl3pPr lvl="2" rtl="0">
              <a:spcBef>
                <a:spcPts val="0"/>
              </a:spcBef>
              <a:spcAft>
                <a:spcPts val="0"/>
              </a:spcAft>
              <a:buSzPts val="5000"/>
              <a:buNone/>
              <a:defRPr sz="5000"/>
            </a:lvl3pPr>
            <a:lvl4pPr lvl="3" rtl="0">
              <a:spcBef>
                <a:spcPts val="0"/>
              </a:spcBef>
              <a:spcAft>
                <a:spcPts val="0"/>
              </a:spcAft>
              <a:buSzPts val="5000"/>
              <a:buNone/>
              <a:defRPr sz="5000"/>
            </a:lvl4pPr>
            <a:lvl5pPr lvl="4" rtl="0">
              <a:spcBef>
                <a:spcPts val="0"/>
              </a:spcBef>
              <a:spcAft>
                <a:spcPts val="0"/>
              </a:spcAft>
              <a:buSzPts val="5000"/>
              <a:buNone/>
              <a:defRPr sz="5000"/>
            </a:lvl5pPr>
            <a:lvl6pPr lvl="5" rtl="0">
              <a:spcBef>
                <a:spcPts val="0"/>
              </a:spcBef>
              <a:spcAft>
                <a:spcPts val="0"/>
              </a:spcAft>
              <a:buSzPts val="5000"/>
              <a:buNone/>
              <a:defRPr sz="5000"/>
            </a:lvl6pPr>
            <a:lvl7pPr lvl="6" rtl="0">
              <a:spcBef>
                <a:spcPts val="0"/>
              </a:spcBef>
              <a:spcAft>
                <a:spcPts val="0"/>
              </a:spcAft>
              <a:buSzPts val="5000"/>
              <a:buNone/>
              <a:defRPr sz="5000"/>
            </a:lvl7pPr>
            <a:lvl8pPr lvl="7" rtl="0">
              <a:spcBef>
                <a:spcPts val="0"/>
              </a:spcBef>
              <a:spcAft>
                <a:spcPts val="0"/>
              </a:spcAft>
              <a:buSzPts val="5000"/>
              <a:buNone/>
              <a:defRPr sz="5000"/>
            </a:lvl8pPr>
            <a:lvl9pPr lvl="8" rtl="0">
              <a:spcBef>
                <a:spcPts val="0"/>
              </a:spcBef>
              <a:spcAft>
                <a:spcPts val="0"/>
              </a:spcAft>
              <a:buSzPts val="5000"/>
              <a:buNone/>
              <a:defRPr sz="5000"/>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О себе">
  <p:cSld name="CUSTOM_1">
    <p:spTree>
      <p:nvGrpSpPr>
        <p:cNvPr id="31" name="Shape 31"/>
        <p:cNvGrpSpPr/>
        <p:nvPr/>
      </p:nvGrpSpPr>
      <p:grpSpPr>
        <a:xfrm>
          <a:off x="0" y="0"/>
          <a:ext cx="0" cy="0"/>
          <a:chOff x="0" y="0"/>
          <a:chExt cx="0" cy="0"/>
        </a:xfrm>
      </p:grpSpPr>
      <p:sp>
        <p:nvSpPr>
          <p:cNvPr id="32" name="Google Shape;32;p7"/>
          <p:cNvSpPr txBox="1"/>
          <p:nvPr>
            <p:ph type="title"/>
          </p:nvPr>
        </p:nvSpPr>
        <p:spPr>
          <a:xfrm>
            <a:off x="500550" y="440981"/>
            <a:ext cx="8520600" cy="1306200"/>
          </a:xfrm>
          <a:prstGeom prst="rect">
            <a:avLst/>
          </a:prstGeom>
        </p:spPr>
        <p:txBody>
          <a:bodyPr anchorCtr="0" anchor="t" bIns="91425" lIns="91425" spcFirstLastPara="1" rIns="91425" wrap="square" tIns="91425">
            <a:noAutofit/>
          </a:bodyPr>
          <a:lstStyle>
            <a:lvl1pPr lvl="0" rtl="0">
              <a:spcBef>
                <a:spcPts val="0"/>
              </a:spcBef>
              <a:spcAft>
                <a:spcPts val="0"/>
              </a:spcAft>
              <a:buSzPts val="34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3" name="Google Shape;33;p7"/>
          <p:cNvSpPr txBox="1"/>
          <p:nvPr>
            <p:ph idx="1" type="subTitle"/>
          </p:nvPr>
        </p:nvSpPr>
        <p:spPr>
          <a:xfrm>
            <a:off x="4348975" y="2694775"/>
            <a:ext cx="4391700" cy="7833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rgbClr val="013D85"/>
              </a:buClr>
              <a:buSzPts val="1900"/>
              <a:buNone/>
              <a:defRPr b="1" sz="1900">
                <a:solidFill>
                  <a:srgbClr val="013D85"/>
                </a:solidFill>
              </a:defRPr>
            </a:lvl1pPr>
            <a:lvl2pPr lvl="1" rtl="0">
              <a:lnSpc>
                <a:spcPct val="100000"/>
              </a:lnSpc>
              <a:spcBef>
                <a:spcPts val="0"/>
              </a:spcBef>
              <a:spcAft>
                <a:spcPts val="0"/>
              </a:spcAft>
              <a:buClr>
                <a:schemeClr val="dk1"/>
              </a:buClr>
              <a:buSzPts val="2300"/>
              <a:buNone/>
              <a:defRPr b="1" sz="2300">
                <a:solidFill>
                  <a:schemeClr val="dk1"/>
                </a:solidFill>
              </a:defRPr>
            </a:lvl2pPr>
            <a:lvl3pPr lvl="2" rtl="0">
              <a:lnSpc>
                <a:spcPct val="100000"/>
              </a:lnSpc>
              <a:spcBef>
                <a:spcPts val="0"/>
              </a:spcBef>
              <a:spcAft>
                <a:spcPts val="0"/>
              </a:spcAft>
              <a:buClr>
                <a:schemeClr val="dk1"/>
              </a:buClr>
              <a:buSzPts val="2300"/>
              <a:buNone/>
              <a:defRPr b="1" sz="2300">
                <a:solidFill>
                  <a:schemeClr val="dk1"/>
                </a:solidFill>
              </a:defRPr>
            </a:lvl3pPr>
            <a:lvl4pPr lvl="3" rtl="0">
              <a:lnSpc>
                <a:spcPct val="100000"/>
              </a:lnSpc>
              <a:spcBef>
                <a:spcPts val="0"/>
              </a:spcBef>
              <a:spcAft>
                <a:spcPts val="0"/>
              </a:spcAft>
              <a:buClr>
                <a:schemeClr val="dk1"/>
              </a:buClr>
              <a:buSzPts val="2300"/>
              <a:buNone/>
              <a:defRPr b="1" sz="2300">
                <a:solidFill>
                  <a:schemeClr val="dk1"/>
                </a:solidFill>
              </a:defRPr>
            </a:lvl4pPr>
            <a:lvl5pPr lvl="4" rtl="0">
              <a:lnSpc>
                <a:spcPct val="100000"/>
              </a:lnSpc>
              <a:spcBef>
                <a:spcPts val="0"/>
              </a:spcBef>
              <a:spcAft>
                <a:spcPts val="0"/>
              </a:spcAft>
              <a:buClr>
                <a:schemeClr val="dk1"/>
              </a:buClr>
              <a:buSzPts val="2300"/>
              <a:buNone/>
              <a:defRPr b="1" sz="2300">
                <a:solidFill>
                  <a:schemeClr val="dk1"/>
                </a:solidFill>
              </a:defRPr>
            </a:lvl5pPr>
            <a:lvl6pPr lvl="5" rtl="0">
              <a:lnSpc>
                <a:spcPct val="100000"/>
              </a:lnSpc>
              <a:spcBef>
                <a:spcPts val="0"/>
              </a:spcBef>
              <a:spcAft>
                <a:spcPts val="0"/>
              </a:spcAft>
              <a:buClr>
                <a:schemeClr val="dk1"/>
              </a:buClr>
              <a:buSzPts val="2300"/>
              <a:buNone/>
              <a:defRPr b="1" sz="2300">
                <a:solidFill>
                  <a:schemeClr val="dk1"/>
                </a:solidFill>
              </a:defRPr>
            </a:lvl6pPr>
            <a:lvl7pPr lvl="6" rtl="0">
              <a:lnSpc>
                <a:spcPct val="100000"/>
              </a:lnSpc>
              <a:spcBef>
                <a:spcPts val="0"/>
              </a:spcBef>
              <a:spcAft>
                <a:spcPts val="0"/>
              </a:spcAft>
              <a:buClr>
                <a:schemeClr val="dk1"/>
              </a:buClr>
              <a:buSzPts val="2300"/>
              <a:buNone/>
              <a:defRPr b="1" sz="2300">
                <a:solidFill>
                  <a:schemeClr val="dk1"/>
                </a:solidFill>
              </a:defRPr>
            </a:lvl7pPr>
            <a:lvl8pPr lvl="7" rtl="0">
              <a:lnSpc>
                <a:spcPct val="100000"/>
              </a:lnSpc>
              <a:spcBef>
                <a:spcPts val="0"/>
              </a:spcBef>
              <a:spcAft>
                <a:spcPts val="0"/>
              </a:spcAft>
              <a:buClr>
                <a:schemeClr val="dk1"/>
              </a:buClr>
              <a:buSzPts val="2300"/>
              <a:buNone/>
              <a:defRPr b="1" sz="2300">
                <a:solidFill>
                  <a:schemeClr val="dk1"/>
                </a:solidFill>
              </a:defRPr>
            </a:lvl8pPr>
            <a:lvl9pPr lvl="8" rtl="0">
              <a:lnSpc>
                <a:spcPct val="100000"/>
              </a:lnSpc>
              <a:spcBef>
                <a:spcPts val="0"/>
              </a:spcBef>
              <a:spcAft>
                <a:spcPts val="0"/>
              </a:spcAft>
              <a:buClr>
                <a:schemeClr val="dk1"/>
              </a:buClr>
              <a:buSzPts val="2300"/>
              <a:buNone/>
              <a:defRPr b="1" sz="2300">
                <a:solidFill>
                  <a:schemeClr val="dk1"/>
                </a:solidFill>
              </a:defRPr>
            </a:lvl9pPr>
          </a:lstStyle>
          <a:p/>
        </p:txBody>
      </p:sp>
      <p:sp>
        <p:nvSpPr>
          <p:cNvPr id="34" name="Google Shape;34;p7"/>
          <p:cNvSpPr txBox="1"/>
          <p:nvPr>
            <p:ph idx="2" type="subTitle"/>
          </p:nvPr>
        </p:nvSpPr>
        <p:spPr>
          <a:xfrm>
            <a:off x="4348975" y="3410125"/>
            <a:ext cx="4587900" cy="27192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chemeClr val="dk1"/>
              </a:buClr>
              <a:buSzPts val="1500"/>
              <a:buNone/>
              <a:defRPr b="0" sz="1500">
                <a:solidFill>
                  <a:schemeClr val="dk1"/>
                </a:solidFill>
              </a:defRPr>
            </a:lvl1pPr>
            <a:lvl2pPr lvl="1" rtl="0">
              <a:lnSpc>
                <a:spcPct val="100000"/>
              </a:lnSpc>
              <a:spcBef>
                <a:spcPts val="0"/>
              </a:spcBef>
              <a:spcAft>
                <a:spcPts val="0"/>
              </a:spcAft>
              <a:buClr>
                <a:schemeClr val="dk1"/>
              </a:buClr>
              <a:buSzPts val="1400"/>
              <a:buNone/>
              <a:defRPr>
                <a:solidFill>
                  <a:schemeClr val="dk1"/>
                </a:solidFill>
              </a:defRPr>
            </a:lvl2pPr>
            <a:lvl3pPr lvl="2" rtl="0">
              <a:lnSpc>
                <a:spcPct val="100000"/>
              </a:lnSpc>
              <a:spcBef>
                <a:spcPts val="0"/>
              </a:spcBef>
              <a:spcAft>
                <a:spcPts val="0"/>
              </a:spcAft>
              <a:buClr>
                <a:schemeClr val="dk1"/>
              </a:buClr>
              <a:buSzPts val="1400"/>
              <a:buNone/>
              <a:defRPr>
                <a:solidFill>
                  <a:schemeClr val="dk1"/>
                </a:solidFill>
              </a:defRPr>
            </a:lvl3pPr>
            <a:lvl4pPr lvl="3" rtl="0">
              <a:lnSpc>
                <a:spcPct val="100000"/>
              </a:lnSpc>
              <a:spcBef>
                <a:spcPts val="0"/>
              </a:spcBef>
              <a:spcAft>
                <a:spcPts val="0"/>
              </a:spcAft>
              <a:buClr>
                <a:schemeClr val="dk1"/>
              </a:buClr>
              <a:buSzPts val="1400"/>
              <a:buNone/>
              <a:defRPr>
                <a:solidFill>
                  <a:schemeClr val="dk1"/>
                </a:solidFill>
              </a:defRPr>
            </a:lvl4pPr>
            <a:lvl5pPr lvl="4" rtl="0">
              <a:lnSpc>
                <a:spcPct val="100000"/>
              </a:lnSpc>
              <a:spcBef>
                <a:spcPts val="0"/>
              </a:spcBef>
              <a:spcAft>
                <a:spcPts val="0"/>
              </a:spcAft>
              <a:buClr>
                <a:schemeClr val="dk1"/>
              </a:buClr>
              <a:buSzPts val="1400"/>
              <a:buNone/>
              <a:defRPr>
                <a:solidFill>
                  <a:schemeClr val="dk1"/>
                </a:solidFill>
              </a:defRPr>
            </a:lvl5pPr>
            <a:lvl6pPr lvl="5" rtl="0">
              <a:lnSpc>
                <a:spcPct val="100000"/>
              </a:lnSpc>
              <a:spcBef>
                <a:spcPts val="0"/>
              </a:spcBef>
              <a:spcAft>
                <a:spcPts val="0"/>
              </a:spcAft>
              <a:buClr>
                <a:schemeClr val="dk1"/>
              </a:buClr>
              <a:buSzPts val="1400"/>
              <a:buNone/>
              <a:defRPr>
                <a:solidFill>
                  <a:schemeClr val="dk1"/>
                </a:solidFill>
              </a:defRPr>
            </a:lvl6pPr>
            <a:lvl7pPr lvl="6" rtl="0">
              <a:lnSpc>
                <a:spcPct val="100000"/>
              </a:lnSpc>
              <a:spcBef>
                <a:spcPts val="0"/>
              </a:spcBef>
              <a:spcAft>
                <a:spcPts val="0"/>
              </a:spcAft>
              <a:buClr>
                <a:schemeClr val="dk1"/>
              </a:buClr>
              <a:buSzPts val="1400"/>
              <a:buNone/>
              <a:defRPr>
                <a:solidFill>
                  <a:schemeClr val="dk1"/>
                </a:solidFill>
              </a:defRPr>
            </a:lvl7pPr>
            <a:lvl8pPr lvl="7" rtl="0">
              <a:lnSpc>
                <a:spcPct val="100000"/>
              </a:lnSpc>
              <a:spcBef>
                <a:spcPts val="0"/>
              </a:spcBef>
              <a:spcAft>
                <a:spcPts val="0"/>
              </a:spcAft>
              <a:buClr>
                <a:schemeClr val="dk1"/>
              </a:buClr>
              <a:buSzPts val="1400"/>
              <a:buNone/>
              <a:defRPr>
                <a:solidFill>
                  <a:schemeClr val="dk1"/>
                </a:solidFill>
              </a:defRPr>
            </a:lvl8pPr>
            <a:lvl9pPr lvl="8" rtl="0">
              <a:lnSpc>
                <a:spcPct val="100000"/>
              </a:lnSpc>
              <a:spcBef>
                <a:spcPts val="0"/>
              </a:spcBef>
              <a:spcAft>
                <a:spcPts val="0"/>
              </a:spcAft>
              <a:buClr>
                <a:schemeClr val="dk1"/>
              </a:buClr>
              <a:buSzPts val="1400"/>
              <a:buNone/>
              <a:defRPr>
                <a:solidFill>
                  <a:schemeClr val="dk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Раздел+описание">
  <p:cSld name="SECTION_TITLE_AND_DESCRIPTION">
    <p:spTree>
      <p:nvGrpSpPr>
        <p:cNvPr id="35" name="Shape 35"/>
        <p:cNvGrpSpPr/>
        <p:nvPr/>
      </p:nvGrpSpPr>
      <p:grpSpPr>
        <a:xfrm>
          <a:off x="0" y="0"/>
          <a:ext cx="0" cy="0"/>
          <a:chOff x="0" y="0"/>
          <a:chExt cx="0" cy="0"/>
        </a:xfrm>
      </p:grpSpPr>
      <p:sp>
        <p:nvSpPr>
          <p:cNvPr id="36" name="Google Shape;36;p8"/>
          <p:cNvSpPr/>
          <p:nvPr/>
        </p:nvSpPr>
        <p:spPr>
          <a:xfrm>
            <a:off x="4572000" y="-167"/>
            <a:ext cx="4572000" cy="68580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8"/>
          <p:cNvSpPr txBox="1"/>
          <p:nvPr>
            <p:ph type="title"/>
          </p:nvPr>
        </p:nvSpPr>
        <p:spPr>
          <a:xfrm>
            <a:off x="609075" y="1627833"/>
            <a:ext cx="4045200" cy="1976400"/>
          </a:xfrm>
          <a:prstGeom prst="rect">
            <a:avLst/>
          </a:prstGeom>
        </p:spPr>
        <p:txBody>
          <a:bodyPr anchorCtr="0" anchor="b" bIns="91425" lIns="91425" spcFirstLastPara="1" rIns="91425" wrap="square" tIns="91425">
            <a:noAutofit/>
          </a:bodyPr>
          <a:lstStyle>
            <a:lvl1pPr lvl="0">
              <a:spcBef>
                <a:spcPts val="0"/>
              </a:spcBef>
              <a:spcAft>
                <a:spcPts val="0"/>
              </a:spcAft>
              <a:buSzPts val="3200"/>
              <a:buNone/>
              <a:defRPr sz="3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38" name="Google Shape;38;p8"/>
          <p:cNvSpPr txBox="1"/>
          <p:nvPr>
            <p:ph idx="1" type="subTitle"/>
          </p:nvPr>
        </p:nvSpPr>
        <p:spPr>
          <a:xfrm>
            <a:off x="609075" y="3888283"/>
            <a:ext cx="4045200" cy="16467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700"/>
              <a:buNone/>
              <a:defRPr sz="1700"/>
            </a:lvl1pPr>
            <a:lvl2pPr lvl="1">
              <a:lnSpc>
                <a:spcPct val="100000"/>
              </a:lnSpc>
              <a:spcBef>
                <a:spcPts val="0"/>
              </a:spcBef>
              <a:spcAft>
                <a:spcPts val="0"/>
              </a:spcAft>
              <a:buSzPts val="1700"/>
              <a:buNone/>
              <a:defRPr sz="1700"/>
            </a:lvl2pPr>
            <a:lvl3pPr lvl="2">
              <a:lnSpc>
                <a:spcPct val="100000"/>
              </a:lnSpc>
              <a:spcBef>
                <a:spcPts val="0"/>
              </a:spcBef>
              <a:spcAft>
                <a:spcPts val="0"/>
              </a:spcAft>
              <a:buSzPts val="1700"/>
              <a:buNone/>
              <a:defRPr sz="1700"/>
            </a:lvl3pPr>
            <a:lvl4pPr lvl="3">
              <a:lnSpc>
                <a:spcPct val="100000"/>
              </a:lnSpc>
              <a:spcBef>
                <a:spcPts val="0"/>
              </a:spcBef>
              <a:spcAft>
                <a:spcPts val="0"/>
              </a:spcAft>
              <a:buSzPts val="1700"/>
              <a:buNone/>
              <a:defRPr sz="1700"/>
            </a:lvl4pPr>
            <a:lvl5pPr lvl="4">
              <a:lnSpc>
                <a:spcPct val="100000"/>
              </a:lnSpc>
              <a:spcBef>
                <a:spcPts val="0"/>
              </a:spcBef>
              <a:spcAft>
                <a:spcPts val="0"/>
              </a:spcAft>
              <a:buSzPts val="1700"/>
              <a:buNone/>
              <a:defRPr sz="1700"/>
            </a:lvl5pPr>
            <a:lvl6pPr lvl="5">
              <a:lnSpc>
                <a:spcPct val="100000"/>
              </a:lnSpc>
              <a:spcBef>
                <a:spcPts val="0"/>
              </a:spcBef>
              <a:spcAft>
                <a:spcPts val="0"/>
              </a:spcAft>
              <a:buSzPts val="1700"/>
              <a:buNone/>
              <a:defRPr sz="1700"/>
            </a:lvl6pPr>
            <a:lvl7pPr lvl="6">
              <a:lnSpc>
                <a:spcPct val="100000"/>
              </a:lnSpc>
              <a:spcBef>
                <a:spcPts val="0"/>
              </a:spcBef>
              <a:spcAft>
                <a:spcPts val="0"/>
              </a:spcAft>
              <a:buSzPts val="1700"/>
              <a:buNone/>
              <a:defRPr sz="1700"/>
            </a:lvl7pPr>
            <a:lvl8pPr lvl="7">
              <a:lnSpc>
                <a:spcPct val="100000"/>
              </a:lnSpc>
              <a:spcBef>
                <a:spcPts val="0"/>
              </a:spcBef>
              <a:spcAft>
                <a:spcPts val="0"/>
              </a:spcAft>
              <a:buSzPts val="1700"/>
              <a:buNone/>
              <a:defRPr sz="1700"/>
            </a:lvl8pPr>
            <a:lvl9pPr lvl="8">
              <a:lnSpc>
                <a:spcPct val="100000"/>
              </a:lnSpc>
              <a:spcBef>
                <a:spcPts val="0"/>
              </a:spcBef>
              <a:spcAft>
                <a:spcPts val="0"/>
              </a:spcAft>
              <a:buSzPts val="1700"/>
              <a:buNone/>
              <a:defRPr sz="1700"/>
            </a:lvl9pPr>
          </a:lstStyle>
          <a:p/>
        </p:txBody>
      </p:sp>
      <p:sp>
        <p:nvSpPr>
          <p:cNvPr id="39" name="Google Shape;39;p8"/>
          <p:cNvSpPr txBox="1"/>
          <p:nvPr>
            <p:ph idx="2" type="body"/>
          </p:nvPr>
        </p:nvSpPr>
        <p:spPr>
          <a:xfrm>
            <a:off x="4939500" y="965433"/>
            <a:ext cx="3837000" cy="4926900"/>
          </a:xfrm>
          <a:prstGeom prst="rect">
            <a:avLst/>
          </a:prstGeom>
        </p:spPr>
        <p:txBody>
          <a:bodyPr anchorCtr="0" anchor="ctr" bIns="91425" lIns="91425" spcFirstLastPara="1" rIns="91425" wrap="square" tIns="91425">
            <a:normAutofit/>
          </a:bodyPr>
          <a:lstStyle>
            <a:lvl1pPr indent="-336550" lvl="0" marL="457200">
              <a:spcBef>
                <a:spcPts val="0"/>
              </a:spcBef>
              <a:spcAft>
                <a:spcPts val="0"/>
              </a:spcAft>
              <a:buSzPts val="17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8"/>
          <p:cNvSpPr txBox="1"/>
          <p:nvPr>
            <p:ph idx="12" type="sldNum"/>
          </p:nvPr>
        </p:nvSpPr>
        <p:spPr>
          <a:xfrm>
            <a:off x="8472458" y="6217622"/>
            <a:ext cx="548700" cy="5247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1" name="Shape 41"/>
        <p:cNvGrpSpPr/>
        <p:nvPr/>
      </p:nvGrpSpPr>
      <p:grpSpPr>
        <a:xfrm>
          <a:off x="0" y="0"/>
          <a:ext cx="0" cy="0"/>
          <a:chOff x="0" y="0"/>
          <a:chExt cx="0" cy="0"/>
        </a:xfrm>
      </p:grpSpPr>
      <p:sp>
        <p:nvSpPr>
          <p:cNvPr id="42" name="Google Shape;42;p9"/>
          <p:cNvSpPr txBox="1"/>
          <p:nvPr>
            <p:ph idx="12" type="sldNum"/>
          </p:nvPr>
        </p:nvSpPr>
        <p:spPr>
          <a:xfrm>
            <a:off x="8472458" y="6217622"/>
            <a:ext cx="548700" cy="5247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Заголовок">
  <p:cSld name="CUSTOM_3">
    <p:spTree>
      <p:nvGrpSpPr>
        <p:cNvPr id="43" name="Shape 43"/>
        <p:cNvGrpSpPr/>
        <p:nvPr/>
      </p:nvGrpSpPr>
      <p:grpSpPr>
        <a:xfrm>
          <a:off x="0" y="0"/>
          <a:ext cx="0" cy="0"/>
          <a:chOff x="0" y="0"/>
          <a:chExt cx="0" cy="0"/>
        </a:xfrm>
      </p:grpSpPr>
      <p:sp>
        <p:nvSpPr>
          <p:cNvPr id="44" name="Google Shape;44;p10"/>
          <p:cNvSpPr txBox="1"/>
          <p:nvPr>
            <p:ph type="title"/>
          </p:nvPr>
        </p:nvSpPr>
        <p:spPr>
          <a:xfrm>
            <a:off x="500550" y="440981"/>
            <a:ext cx="8520600" cy="1306200"/>
          </a:xfrm>
          <a:prstGeom prst="rect">
            <a:avLst/>
          </a:prstGeom>
        </p:spPr>
        <p:txBody>
          <a:bodyPr anchorCtr="0" anchor="t" bIns="91425" lIns="91425" spcFirstLastPara="1" rIns="91425" wrap="square" tIns="91425">
            <a:noAutofit/>
          </a:bodyPr>
          <a:lstStyle>
            <a:lvl1pPr lvl="0">
              <a:spcBef>
                <a:spcPts val="0"/>
              </a:spcBef>
              <a:spcAft>
                <a:spcPts val="0"/>
              </a:spcAft>
              <a:buSzPts val="34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2.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theme" Target="../theme/theme1.xml"/><Relationship Id="rId14" Type="http://schemas.openxmlformats.org/officeDocument/2006/relationships/slideLayout" Target="../slideLayouts/slideLayout1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1"/>
          <p:cNvSpPr txBox="1"/>
          <p:nvPr>
            <p:ph type="title"/>
          </p:nvPr>
        </p:nvSpPr>
        <p:spPr>
          <a:xfrm>
            <a:off x="500550" y="440981"/>
            <a:ext cx="8520600" cy="13062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400"/>
              <a:buFont typeface="Roboto"/>
              <a:buNone/>
              <a:defRPr b="1" sz="3400">
                <a:solidFill>
                  <a:schemeClr val="dk1"/>
                </a:solidFill>
                <a:latin typeface="Roboto"/>
                <a:ea typeface="Roboto"/>
                <a:cs typeface="Roboto"/>
                <a:sym typeface="Roboto"/>
              </a:defRPr>
            </a:lvl1pPr>
            <a:lvl2pPr lvl="1">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2pPr>
            <a:lvl3pPr lvl="2">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3pPr>
            <a:lvl4pPr lvl="3">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4pPr>
            <a:lvl5pPr lvl="4">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5pPr>
            <a:lvl6pPr lvl="5">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6pPr>
            <a:lvl7pPr lvl="6">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7pPr>
            <a:lvl8pPr lvl="7">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8pPr>
            <a:lvl9pPr lvl="8">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9pPr>
          </a:lstStyle>
          <a:p/>
        </p:txBody>
      </p:sp>
      <p:sp>
        <p:nvSpPr>
          <p:cNvPr id="7" name="Google Shape;7;p1"/>
          <p:cNvSpPr txBox="1"/>
          <p:nvPr>
            <p:ph idx="1" type="body"/>
          </p:nvPr>
        </p:nvSpPr>
        <p:spPr>
          <a:xfrm>
            <a:off x="424350" y="1901958"/>
            <a:ext cx="8520600" cy="4555200"/>
          </a:xfrm>
          <a:prstGeom prst="rect">
            <a:avLst/>
          </a:prstGeom>
          <a:noFill/>
          <a:ln>
            <a:noFill/>
          </a:ln>
        </p:spPr>
        <p:txBody>
          <a:bodyPr anchorCtr="0" anchor="t" bIns="91425" lIns="91425" spcFirstLastPara="1" rIns="91425" wrap="square" tIns="91425">
            <a:normAutofit/>
          </a:bodyPr>
          <a:lstStyle>
            <a:lvl1pPr indent="-336550" lvl="0" marL="457200">
              <a:lnSpc>
                <a:spcPct val="120000"/>
              </a:lnSpc>
              <a:spcBef>
                <a:spcPts val="0"/>
              </a:spcBef>
              <a:spcAft>
                <a:spcPts val="0"/>
              </a:spcAft>
              <a:buClr>
                <a:schemeClr val="dk1"/>
              </a:buClr>
              <a:buSzPts val="1700"/>
              <a:buFont typeface="Roboto"/>
              <a:buChar char="●"/>
              <a:defRPr sz="1700">
                <a:solidFill>
                  <a:schemeClr val="dk1"/>
                </a:solidFill>
                <a:latin typeface="Roboto"/>
                <a:ea typeface="Roboto"/>
                <a:cs typeface="Roboto"/>
                <a:sym typeface="Roboto"/>
              </a:defRPr>
            </a:lvl1pPr>
            <a:lvl2pPr indent="-317500" lvl="1" marL="914400">
              <a:lnSpc>
                <a:spcPct val="12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2pPr>
            <a:lvl3pPr indent="-317500" lvl="2" marL="1371600">
              <a:lnSpc>
                <a:spcPct val="120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3pPr>
            <a:lvl4pPr indent="-317500" lvl="3" marL="1828800">
              <a:lnSpc>
                <a:spcPct val="120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4pPr>
            <a:lvl5pPr indent="-317500" lvl="4" marL="2286000">
              <a:lnSpc>
                <a:spcPct val="120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5pPr>
            <a:lvl6pPr indent="-317500" lvl="5" marL="2743200">
              <a:lnSpc>
                <a:spcPct val="120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6pPr>
            <a:lvl7pPr indent="-317500" lvl="6" marL="3200400">
              <a:lnSpc>
                <a:spcPct val="120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7pPr>
            <a:lvl8pPr indent="-317500" lvl="7" marL="3657600">
              <a:lnSpc>
                <a:spcPct val="120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8pPr>
            <a:lvl9pPr indent="-317500" lvl="8" marL="4114800">
              <a:lnSpc>
                <a:spcPct val="120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9pPr>
          </a:lstStyle>
          <a:p/>
        </p:txBody>
      </p:sp>
      <p:sp>
        <p:nvSpPr>
          <p:cNvPr id="8" name="Google Shape;8;p1"/>
          <p:cNvSpPr txBox="1"/>
          <p:nvPr>
            <p:ph idx="12" type="sldNum"/>
          </p:nvPr>
        </p:nvSpPr>
        <p:spPr>
          <a:xfrm>
            <a:off x="8472458" y="6217622"/>
            <a:ext cx="548700" cy="5247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ru"/>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xml"/><Relationship Id="rId3" Type="http://schemas.openxmlformats.org/officeDocument/2006/relationships/image" Target="../media/image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8.xml"/><Relationship Id="rId3" Type="http://schemas.openxmlformats.org/officeDocument/2006/relationships/image" Target="../media/image1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9.xml"/><Relationship Id="rId3" Type="http://schemas.openxmlformats.org/officeDocument/2006/relationships/image" Target="../media/image8.png"/><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1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0.xml"/><Relationship Id="rId3" Type="http://schemas.openxmlformats.org/officeDocument/2006/relationships/image" Target="../media/image1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1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2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7.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2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2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2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2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3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7.xml"/><Relationship Id="rId3" Type="http://schemas.openxmlformats.org/officeDocument/2006/relationships/image" Target="../media/image26.png"/><Relationship Id="rId4" Type="http://schemas.openxmlformats.org/officeDocument/2006/relationships/image" Target="../media/image2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8.xml"/><Relationship Id="rId3" Type="http://schemas.openxmlformats.org/officeDocument/2006/relationships/hyperlink" Target="https://otus.ru/polls/65404/"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9.xml"/><Relationship Id="rId3" Type="http://schemas.openxmlformats.org/officeDocument/2006/relationships/image" Target="../media/image7.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0.xml"/><Relationship Id="rId3" Type="http://schemas.openxmlformats.org/officeDocument/2006/relationships/image" Target="../media/image28.png"/><Relationship Id="rId4" Type="http://schemas.openxmlformats.org/officeDocument/2006/relationships/image" Target="../media/image2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p15"/>
          <p:cNvSpPr txBox="1"/>
          <p:nvPr>
            <p:ph idx="1" type="subTitle"/>
          </p:nvPr>
        </p:nvSpPr>
        <p:spPr>
          <a:xfrm>
            <a:off x="792250" y="5698975"/>
            <a:ext cx="5051400" cy="1056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ru"/>
              <a:t>otus.ru</a:t>
            </a:r>
            <a:endParaRPr/>
          </a:p>
        </p:txBody>
      </p:sp>
      <p:sp>
        <p:nvSpPr>
          <p:cNvPr id="68" name="Google Shape;68;p15"/>
          <p:cNvSpPr txBox="1"/>
          <p:nvPr>
            <p:ph type="title"/>
          </p:nvPr>
        </p:nvSpPr>
        <p:spPr>
          <a:xfrm>
            <a:off x="792250" y="2562125"/>
            <a:ext cx="8183100" cy="2918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latin typeface="Roboto"/>
                <a:ea typeface="Roboto"/>
                <a:cs typeface="Roboto"/>
                <a:sym typeface="Roboto"/>
              </a:rPr>
              <a:t>Онлайн</a:t>
            </a:r>
            <a:endParaRPr>
              <a:latin typeface="Roboto"/>
              <a:ea typeface="Roboto"/>
              <a:cs typeface="Roboto"/>
              <a:sym typeface="Roboto"/>
            </a:endParaRPr>
          </a:p>
          <a:p>
            <a:pPr indent="0" lvl="0" marL="0" rtl="0" algn="l">
              <a:spcBef>
                <a:spcPts val="0"/>
              </a:spcBef>
              <a:spcAft>
                <a:spcPts val="0"/>
              </a:spcAft>
              <a:buNone/>
            </a:pPr>
            <a:r>
              <a:rPr lang="ru">
                <a:latin typeface="Roboto"/>
                <a:ea typeface="Roboto"/>
                <a:cs typeface="Roboto"/>
                <a:sym typeface="Roboto"/>
              </a:rPr>
              <a:t>образование</a:t>
            </a:r>
            <a:endParaRPr>
              <a:latin typeface="Roboto"/>
              <a:ea typeface="Roboto"/>
              <a:cs typeface="Roboto"/>
              <a:sym typeface="Robo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4"/>
          <p:cNvSpPr txBox="1"/>
          <p:nvPr>
            <p:ph type="title"/>
          </p:nvPr>
        </p:nvSpPr>
        <p:spPr>
          <a:xfrm>
            <a:off x="500550" y="440981"/>
            <a:ext cx="8520600" cy="130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t>HADI</a:t>
            </a:r>
            <a:endParaRPr/>
          </a:p>
        </p:txBody>
      </p:sp>
      <p:sp>
        <p:nvSpPr>
          <p:cNvPr id="140" name="Google Shape;140;p24"/>
          <p:cNvSpPr txBox="1"/>
          <p:nvPr>
            <p:ph idx="1" type="body"/>
          </p:nvPr>
        </p:nvSpPr>
        <p:spPr>
          <a:xfrm>
            <a:off x="500550" y="1901958"/>
            <a:ext cx="8520600" cy="4555200"/>
          </a:xfrm>
          <a:prstGeom prst="rect">
            <a:avLst/>
          </a:prstGeom>
        </p:spPr>
        <p:txBody>
          <a:bodyPr anchorCtr="0" anchor="t" bIns="91425" lIns="91425" spcFirstLastPara="1" rIns="91425" wrap="square" tIns="91425">
            <a:normAutofit/>
          </a:bodyPr>
          <a:lstStyle/>
          <a:p>
            <a:pPr indent="0" lvl="0" marL="0" rtl="0" algn="l">
              <a:spcBef>
                <a:spcPts val="300"/>
              </a:spcBef>
              <a:spcAft>
                <a:spcPts val="0"/>
              </a:spcAft>
              <a:buNone/>
            </a:pPr>
            <a:r>
              <a:t/>
            </a:r>
            <a:endParaRPr/>
          </a:p>
        </p:txBody>
      </p:sp>
      <p:pic>
        <p:nvPicPr>
          <p:cNvPr id="141" name="Google Shape;141;p24"/>
          <p:cNvPicPr preferRelativeResize="0"/>
          <p:nvPr/>
        </p:nvPicPr>
        <p:blipFill>
          <a:blip r:embed="rId3">
            <a:alphaModFix/>
          </a:blip>
          <a:stretch>
            <a:fillRect/>
          </a:stretch>
        </p:blipFill>
        <p:spPr>
          <a:xfrm>
            <a:off x="0" y="517407"/>
            <a:ext cx="9144000" cy="582318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5"/>
          <p:cNvSpPr txBox="1"/>
          <p:nvPr>
            <p:ph type="title"/>
          </p:nvPr>
        </p:nvSpPr>
        <p:spPr>
          <a:xfrm>
            <a:off x="500550" y="440981"/>
            <a:ext cx="8520600" cy="130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t>Частичная перепроверка</a:t>
            </a:r>
            <a:endParaRPr/>
          </a:p>
        </p:txBody>
      </p:sp>
      <p:sp>
        <p:nvSpPr>
          <p:cNvPr id="147" name="Google Shape;147;p25"/>
          <p:cNvSpPr txBox="1"/>
          <p:nvPr>
            <p:ph idx="1" type="body"/>
          </p:nvPr>
        </p:nvSpPr>
        <p:spPr>
          <a:xfrm>
            <a:off x="500550" y="1901958"/>
            <a:ext cx="8520600" cy="4555200"/>
          </a:xfrm>
          <a:prstGeom prst="rect">
            <a:avLst/>
          </a:prstGeom>
        </p:spPr>
        <p:txBody>
          <a:bodyPr anchorCtr="0" anchor="t" bIns="91425" lIns="91425" spcFirstLastPara="1" rIns="91425" wrap="square" tIns="91425">
            <a:normAutofit/>
          </a:bodyPr>
          <a:lstStyle/>
          <a:p>
            <a:pPr indent="-336550" lvl="0" marL="457200" rtl="0" algn="l">
              <a:spcBef>
                <a:spcPts val="300"/>
              </a:spcBef>
              <a:spcAft>
                <a:spcPts val="0"/>
              </a:spcAft>
              <a:buSzPts val="1700"/>
              <a:buAutoNum type="arabicPeriod"/>
            </a:pPr>
            <a:r>
              <a:rPr lang="ru"/>
              <a:t>Все скоры модели сохраняются в БД</a:t>
            </a:r>
            <a:endParaRPr/>
          </a:p>
          <a:p>
            <a:pPr indent="-336550" lvl="0" marL="457200" rtl="0" algn="l">
              <a:spcBef>
                <a:spcPts val="0"/>
              </a:spcBef>
              <a:spcAft>
                <a:spcPts val="0"/>
              </a:spcAft>
              <a:buSzPts val="1700"/>
              <a:buAutoNum type="arabicPeriod"/>
            </a:pPr>
            <a:r>
              <a:rPr lang="ru"/>
              <a:t>Часть новых данных периодически отправляется на ручную разметку</a:t>
            </a:r>
            <a:endParaRPr/>
          </a:p>
          <a:p>
            <a:pPr indent="-317500" lvl="1" marL="914400" rtl="0" algn="l">
              <a:spcBef>
                <a:spcPts val="0"/>
              </a:spcBef>
              <a:spcAft>
                <a:spcPts val="0"/>
              </a:spcAft>
              <a:buSzPts val="1400"/>
              <a:buAutoNum type="alphaLcPeriod"/>
            </a:pPr>
            <a:r>
              <a:rPr lang="ru"/>
              <a:t>для оценки метрик выбираются случайные объекты за интервал</a:t>
            </a:r>
            <a:endParaRPr/>
          </a:p>
          <a:p>
            <a:pPr indent="-317500" lvl="1" marL="914400" rtl="0" algn="l">
              <a:spcBef>
                <a:spcPts val="0"/>
              </a:spcBef>
              <a:spcAft>
                <a:spcPts val="0"/>
              </a:spcAft>
              <a:buSzPts val="1400"/>
              <a:buAutoNum type="alphaLcPeriod"/>
            </a:pPr>
            <a:r>
              <a:rPr lang="ru"/>
              <a:t>для обогащения обучающей выборки выбираются объекты с пограничными вердиктами (active learning)</a:t>
            </a:r>
            <a:endParaRPr/>
          </a:p>
          <a:p>
            <a:pPr indent="-336550" lvl="0" marL="457200" rtl="0" algn="l">
              <a:spcBef>
                <a:spcPts val="0"/>
              </a:spcBef>
              <a:spcAft>
                <a:spcPts val="0"/>
              </a:spcAft>
              <a:buSzPts val="1700"/>
              <a:buAutoNum type="arabicPeriod"/>
            </a:pPr>
            <a:r>
              <a:rPr lang="ru"/>
              <a:t>В интерфейсе модели предусмотрен ответ “Я не знаю”</a:t>
            </a:r>
            <a:endParaRPr/>
          </a:p>
          <a:p>
            <a:pPr indent="-317500" lvl="1" marL="914400" rtl="0" algn="l">
              <a:spcBef>
                <a:spcPts val="0"/>
              </a:spcBef>
              <a:spcAft>
                <a:spcPts val="0"/>
              </a:spcAft>
              <a:buSzPts val="1400"/>
              <a:buAutoNum type="alphaLcPeriod"/>
            </a:pPr>
            <a:r>
              <a:rPr lang="ru"/>
              <a:t>при таком вердикте объект отправляется на ручную обработку</a:t>
            </a:r>
            <a:endParaRPr/>
          </a:p>
          <a:p>
            <a:pPr indent="-317500" lvl="1" marL="914400" rtl="0" algn="l">
              <a:spcBef>
                <a:spcPts val="0"/>
              </a:spcBef>
              <a:spcAft>
                <a:spcPts val="0"/>
              </a:spcAft>
              <a:buSzPts val="1400"/>
              <a:buAutoNum type="alphaLcPeriod"/>
            </a:pPr>
            <a:r>
              <a:rPr lang="ru"/>
              <a:t>для некоторой доли уверенных ответов “Я не знаю” проставляется случайным образом</a:t>
            </a:r>
            <a:endParaRPr/>
          </a:p>
          <a:p>
            <a:pPr indent="-336550" lvl="0" marL="457200" rtl="0" algn="l">
              <a:spcBef>
                <a:spcPts val="0"/>
              </a:spcBef>
              <a:spcAft>
                <a:spcPts val="0"/>
              </a:spcAft>
              <a:buSzPts val="1700"/>
              <a:buAutoNum type="arabicPeriod"/>
            </a:pPr>
            <a:r>
              <a:rPr lang="ru"/>
              <a:t>на основе ручной разметки для новых данных периодически пересчитываются метрики качества за выбранных период</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26"/>
          <p:cNvSpPr txBox="1"/>
          <p:nvPr>
            <p:ph type="title"/>
          </p:nvPr>
        </p:nvSpPr>
        <p:spPr>
          <a:xfrm>
            <a:off x="500550" y="440981"/>
            <a:ext cx="8520600" cy="130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t>Объем ручной перепроверки</a:t>
            </a:r>
            <a:endParaRPr/>
          </a:p>
        </p:txBody>
      </p:sp>
      <p:sp>
        <p:nvSpPr>
          <p:cNvPr id="153" name="Google Shape;153;p26"/>
          <p:cNvSpPr txBox="1"/>
          <p:nvPr>
            <p:ph idx="1" type="body"/>
          </p:nvPr>
        </p:nvSpPr>
        <p:spPr>
          <a:xfrm>
            <a:off x="500550" y="1901958"/>
            <a:ext cx="8520600" cy="4555200"/>
          </a:xfrm>
          <a:prstGeom prst="rect">
            <a:avLst/>
          </a:prstGeom>
        </p:spPr>
        <p:txBody>
          <a:bodyPr anchorCtr="0" anchor="t" bIns="91425" lIns="91425" spcFirstLastPara="1" rIns="91425" wrap="square" tIns="91425">
            <a:normAutofit/>
          </a:bodyPr>
          <a:lstStyle/>
          <a:p>
            <a:pPr indent="0" lvl="0" marL="0" rtl="0" algn="l">
              <a:spcBef>
                <a:spcPts val="300"/>
              </a:spcBef>
              <a:spcAft>
                <a:spcPts val="0"/>
              </a:spcAft>
              <a:buNone/>
            </a:pPr>
            <a:r>
              <a:rPr lang="ru"/>
              <a:t>Плюсы большого объема:</a:t>
            </a:r>
            <a:endParaRPr/>
          </a:p>
          <a:p>
            <a:pPr indent="-336550" lvl="0" marL="457200" rtl="0" algn="l">
              <a:spcBef>
                <a:spcPts val="300"/>
              </a:spcBef>
              <a:spcAft>
                <a:spcPts val="0"/>
              </a:spcAft>
              <a:buSzPts val="1700"/>
              <a:buChar char="●"/>
            </a:pPr>
            <a:r>
              <a:rPr lang="ru"/>
              <a:t>маленький доверительный интервал для важных метрик</a:t>
            </a:r>
            <a:endParaRPr/>
          </a:p>
          <a:p>
            <a:pPr indent="-336550" lvl="0" marL="457200" rtl="0" algn="l">
              <a:spcBef>
                <a:spcPts val="0"/>
              </a:spcBef>
              <a:spcAft>
                <a:spcPts val="0"/>
              </a:spcAft>
              <a:buSzPts val="1700"/>
              <a:buChar char="●"/>
            </a:pPr>
            <a:r>
              <a:rPr lang="ru"/>
              <a:t>большая скорость роста обучающей выборки</a:t>
            </a:r>
            <a:endParaRPr/>
          </a:p>
          <a:p>
            <a:pPr indent="-336550" lvl="0" marL="457200" rtl="0" algn="l">
              <a:spcBef>
                <a:spcPts val="0"/>
              </a:spcBef>
              <a:spcAft>
                <a:spcPts val="0"/>
              </a:spcAft>
              <a:buSzPts val="1700"/>
              <a:buChar char="●"/>
            </a:pPr>
            <a:r>
              <a:rPr lang="ru"/>
              <a:t>быстрое изменение метрик со временем</a:t>
            </a:r>
            <a:endParaRPr/>
          </a:p>
          <a:p>
            <a:pPr indent="0" lvl="0" marL="0" rtl="0" algn="l">
              <a:spcBef>
                <a:spcPts val="300"/>
              </a:spcBef>
              <a:spcAft>
                <a:spcPts val="0"/>
              </a:spcAft>
              <a:buNone/>
            </a:pPr>
            <a:r>
              <a:t/>
            </a:r>
            <a:endParaRPr/>
          </a:p>
          <a:p>
            <a:pPr indent="0" lvl="0" marL="0" rtl="0" algn="l">
              <a:spcBef>
                <a:spcPts val="300"/>
              </a:spcBef>
              <a:spcAft>
                <a:spcPts val="0"/>
              </a:spcAft>
              <a:buNone/>
            </a:pPr>
            <a:r>
              <a:rPr lang="ru"/>
              <a:t>Минусы большого объема:</a:t>
            </a:r>
            <a:endParaRPr/>
          </a:p>
          <a:p>
            <a:pPr indent="-336550" lvl="0" marL="457200" rtl="0" algn="l">
              <a:spcBef>
                <a:spcPts val="300"/>
              </a:spcBef>
              <a:spcAft>
                <a:spcPts val="0"/>
              </a:spcAft>
              <a:buSzPts val="1700"/>
              <a:buChar char="●"/>
            </a:pPr>
            <a:r>
              <a:rPr lang="ru"/>
              <a:t>только небольшая часть работы оказывается автоматизирована</a:t>
            </a:r>
            <a:endParaRPr/>
          </a:p>
          <a:p>
            <a:pPr indent="-336550" lvl="0" marL="457200" rtl="0" algn="l">
              <a:spcBef>
                <a:spcPts val="0"/>
              </a:spcBef>
              <a:spcAft>
                <a:spcPts val="0"/>
              </a:spcAft>
              <a:buSzPts val="1700"/>
              <a:buChar char="●"/>
            </a:pPr>
            <a:r>
              <a:rPr lang="ru"/>
              <a:t>большой объем ручной работы по перепроверке</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27"/>
          <p:cNvSpPr txBox="1"/>
          <p:nvPr>
            <p:ph type="title"/>
          </p:nvPr>
        </p:nvSpPr>
        <p:spPr>
          <a:xfrm>
            <a:off x="500550" y="440981"/>
            <a:ext cx="8520600" cy="130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t>Рекомендации по выбору объема</a:t>
            </a:r>
            <a:endParaRPr/>
          </a:p>
        </p:txBody>
      </p:sp>
      <p:sp>
        <p:nvSpPr>
          <p:cNvPr id="159" name="Google Shape;159;p27"/>
          <p:cNvSpPr txBox="1"/>
          <p:nvPr>
            <p:ph idx="1" type="body"/>
          </p:nvPr>
        </p:nvSpPr>
        <p:spPr>
          <a:xfrm>
            <a:off x="500550" y="1901958"/>
            <a:ext cx="8520600" cy="4555200"/>
          </a:xfrm>
          <a:prstGeom prst="rect">
            <a:avLst/>
          </a:prstGeom>
        </p:spPr>
        <p:txBody>
          <a:bodyPr anchorCtr="0" anchor="t" bIns="91425" lIns="91425" spcFirstLastPara="1" rIns="91425" wrap="square" tIns="91425">
            <a:normAutofit/>
          </a:bodyPr>
          <a:lstStyle/>
          <a:p>
            <a:pPr indent="-336550" lvl="0" marL="457200" rtl="0" algn="l">
              <a:lnSpc>
                <a:spcPct val="150000"/>
              </a:lnSpc>
              <a:spcBef>
                <a:spcPts val="300"/>
              </a:spcBef>
              <a:spcAft>
                <a:spcPts val="0"/>
              </a:spcAft>
              <a:buSzPts val="1700"/>
              <a:buChar char="●"/>
            </a:pPr>
            <a:r>
              <a:rPr lang="ru"/>
              <a:t>требования к величине доверительного </a:t>
            </a:r>
            <a:r>
              <a:rPr lang="ru"/>
              <a:t>интервала для</a:t>
            </a:r>
            <a:r>
              <a:rPr lang="ru"/>
              <a:t> метрик</a:t>
            </a:r>
            <a:endParaRPr/>
          </a:p>
          <a:p>
            <a:pPr indent="-336550" lvl="0" marL="457200" rtl="0" algn="l">
              <a:lnSpc>
                <a:spcPct val="150000"/>
              </a:lnSpc>
              <a:spcBef>
                <a:spcPts val="0"/>
              </a:spcBef>
              <a:spcAft>
                <a:spcPts val="0"/>
              </a:spcAft>
              <a:buSzPts val="1700"/>
              <a:buChar char="●"/>
            </a:pPr>
            <a:r>
              <a:rPr lang="ru"/>
              <a:t>ограничения на объем ручной перепроверки</a:t>
            </a:r>
            <a:endParaRPr/>
          </a:p>
          <a:p>
            <a:pPr indent="-336550" lvl="0" marL="457200" rtl="0" algn="l">
              <a:lnSpc>
                <a:spcPct val="150000"/>
              </a:lnSpc>
              <a:spcBef>
                <a:spcPts val="0"/>
              </a:spcBef>
              <a:spcAft>
                <a:spcPts val="0"/>
              </a:spcAft>
              <a:buSzPts val="1700"/>
              <a:buChar char="●"/>
            </a:pPr>
            <a:r>
              <a:rPr lang="ru"/>
              <a:t>желаемое время обнаружения деградации модели</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pic>
        <p:nvPicPr>
          <p:cNvPr id="164" name="Google Shape;164;p28"/>
          <p:cNvPicPr preferRelativeResize="0"/>
          <p:nvPr/>
        </p:nvPicPr>
        <p:blipFill>
          <a:blip r:embed="rId3">
            <a:alphaModFix/>
          </a:blip>
          <a:stretch>
            <a:fillRect/>
          </a:stretch>
        </p:blipFill>
        <p:spPr>
          <a:xfrm>
            <a:off x="435315" y="304850"/>
            <a:ext cx="8584349" cy="57936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29"/>
          <p:cNvSpPr txBox="1"/>
          <p:nvPr>
            <p:ph type="title"/>
          </p:nvPr>
        </p:nvSpPr>
        <p:spPr>
          <a:xfrm>
            <a:off x="500550" y="440981"/>
            <a:ext cx="8520600" cy="130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t>SLx</a:t>
            </a:r>
            <a:endParaRPr/>
          </a:p>
        </p:txBody>
      </p:sp>
      <p:sp>
        <p:nvSpPr>
          <p:cNvPr id="170" name="Google Shape;170;p29"/>
          <p:cNvSpPr txBox="1"/>
          <p:nvPr>
            <p:ph idx="1" type="body"/>
          </p:nvPr>
        </p:nvSpPr>
        <p:spPr>
          <a:xfrm>
            <a:off x="500550" y="1901958"/>
            <a:ext cx="8520600" cy="4555200"/>
          </a:xfrm>
          <a:prstGeom prst="rect">
            <a:avLst/>
          </a:prstGeom>
        </p:spPr>
        <p:txBody>
          <a:bodyPr anchorCtr="0" anchor="t" bIns="91425" lIns="91425" spcFirstLastPara="1" rIns="91425" wrap="square" tIns="91425">
            <a:normAutofit/>
          </a:bodyPr>
          <a:lstStyle/>
          <a:p>
            <a:pPr indent="-336550" lvl="0" marL="457200" rtl="0" algn="l">
              <a:spcBef>
                <a:spcPts val="300"/>
              </a:spcBef>
              <a:spcAft>
                <a:spcPts val="0"/>
              </a:spcAft>
              <a:buSzPts val="1700"/>
              <a:buChar char="●"/>
            </a:pPr>
            <a:r>
              <a:rPr lang="ru"/>
              <a:t>SLA</a:t>
            </a:r>
            <a:endParaRPr/>
          </a:p>
          <a:p>
            <a:pPr indent="-336550" lvl="0" marL="457200" rtl="0" algn="l">
              <a:spcBef>
                <a:spcPts val="0"/>
              </a:spcBef>
              <a:spcAft>
                <a:spcPts val="0"/>
              </a:spcAft>
              <a:buSzPts val="1700"/>
              <a:buChar char="●"/>
            </a:pPr>
            <a:r>
              <a:rPr lang="ru"/>
              <a:t>SLO</a:t>
            </a:r>
            <a:endParaRPr/>
          </a:p>
          <a:p>
            <a:pPr indent="-336550" lvl="0" marL="457200" rtl="0" algn="l">
              <a:spcBef>
                <a:spcPts val="0"/>
              </a:spcBef>
              <a:spcAft>
                <a:spcPts val="0"/>
              </a:spcAft>
              <a:buSzPts val="1700"/>
              <a:buChar char="●"/>
            </a:pPr>
            <a:r>
              <a:rPr lang="ru"/>
              <a:t>SLI</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30"/>
          <p:cNvSpPr txBox="1"/>
          <p:nvPr>
            <p:ph type="title"/>
          </p:nvPr>
        </p:nvSpPr>
        <p:spPr>
          <a:xfrm>
            <a:off x="956225" y="528525"/>
            <a:ext cx="7706100" cy="5454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ru"/>
              <a:t>Пересчет метрик качества</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31"/>
          <p:cNvSpPr txBox="1"/>
          <p:nvPr>
            <p:ph type="title"/>
          </p:nvPr>
        </p:nvSpPr>
        <p:spPr>
          <a:xfrm>
            <a:off x="500550" y="440981"/>
            <a:ext cx="8520600" cy="130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t>Сервис расчета метрик</a:t>
            </a:r>
            <a:endParaRPr/>
          </a:p>
        </p:txBody>
      </p:sp>
      <p:sp>
        <p:nvSpPr>
          <p:cNvPr id="181" name="Google Shape;181;p31"/>
          <p:cNvSpPr txBox="1"/>
          <p:nvPr>
            <p:ph idx="1" type="body"/>
          </p:nvPr>
        </p:nvSpPr>
        <p:spPr>
          <a:xfrm>
            <a:off x="500550" y="1901958"/>
            <a:ext cx="8520600" cy="4555200"/>
          </a:xfrm>
          <a:prstGeom prst="rect">
            <a:avLst/>
          </a:prstGeom>
        </p:spPr>
        <p:txBody>
          <a:bodyPr anchorCtr="0" anchor="t" bIns="91425" lIns="91425" spcFirstLastPara="1" rIns="91425" wrap="square" tIns="91425">
            <a:normAutofit/>
          </a:bodyPr>
          <a:lstStyle/>
          <a:p>
            <a:pPr indent="-336550" lvl="0" marL="457200" rtl="0" algn="l">
              <a:spcBef>
                <a:spcPts val="300"/>
              </a:spcBef>
              <a:spcAft>
                <a:spcPts val="0"/>
              </a:spcAft>
              <a:buSzPts val="1700"/>
              <a:buChar char="●"/>
            </a:pPr>
            <a:r>
              <a:rPr lang="ru"/>
              <a:t>периодически ходит в БД и забирает все объекты с ручной разметкой за выбранное время и вердикты модели</a:t>
            </a:r>
            <a:endParaRPr/>
          </a:p>
          <a:p>
            <a:pPr indent="-336550" lvl="0" marL="457200" rtl="0" algn="l">
              <a:spcBef>
                <a:spcPts val="0"/>
              </a:spcBef>
              <a:spcAft>
                <a:spcPts val="0"/>
              </a:spcAft>
              <a:buSzPts val="1700"/>
              <a:buChar char="●"/>
            </a:pPr>
            <a:r>
              <a:rPr lang="ru"/>
              <a:t>вычисляет необходимые метрики</a:t>
            </a:r>
            <a:endParaRPr/>
          </a:p>
          <a:p>
            <a:pPr indent="-336550" lvl="0" marL="457200" rtl="0" algn="l">
              <a:spcBef>
                <a:spcPts val="0"/>
              </a:spcBef>
              <a:spcAft>
                <a:spcPts val="0"/>
              </a:spcAft>
              <a:buSzPts val="1700"/>
              <a:buChar char="●"/>
            </a:pPr>
            <a:r>
              <a:rPr lang="ru"/>
              <a:t>сохраняет их в БД или отдает системе мониторинга</a:t>
            </a:r>
            <a:endParaRPr/>
          </a:p>
          <a:p>
            <a:pPr indent="-336550" lvl="0" marL="457200" rtl="0" algn="l">
              <a:spcBef>
                <a:spcPts val="0"/>
              </a:spcBef>
              <a:spcAft>
                <a:spcPts val="0"/>
              </a:spcAft>
              <a:buSzPts val="1700"/>
              <a:buChar char="●"/>
            </a:pPr>
            <a:r>
              <a:rPr lang="ru"/>
              <a:t>отдельный дашборд настроен для визуализации метрик во времени</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pic>
        <p:nvPicPr>
          <p:cNvPr id="186" name="Google Shape;186;p32"/>
          <p:cNvPicPr preferRelativeResize="0"/>
          <p:nvPr/>
        </p:nvPicPr>
        <p:blipFill>
          <a:blip r:embed="rId3">
            <a:alphaModFix/>
          </a:blip>
          <a:stretch>
            <a:fillRect/>
          </a:stretch>
        </p:blipFill>
        <p:spPr>
          <a:xfrm>
            <a:off x="1000125" y="1423988"/>
            <a:ext cx="7143750" cy="40100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33"/>
          <p:cNvSpPr txBox="1"/>
          <p:nvPr>
            <p:ph type="title"/>
          </p:nvPr>
        </p:nvSpPr>
        <p:spPr>
          <a:xfrm>
            <a:off x="500550" y="440981"/>
            <a:ext cx="8520600" cy="130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t>Схема взаимодействия</a:t>
            </a:r>
            <a:endParaRPr/>
          </a:p>
        </p:txBody>
      </p:sp>
      <p:sp>
        <p:nvSpPr>
          <p:cNvPr id="192" name="Google Shape;192;p33"/>
          <p:cNvSpPr/>
          <p:nvPr/>
        </p:nvSpPr>
        <p:spPr>
          <a:xfrm>
            <a:off x="1924875" y="1747175"/>
            <a:ext cx="1218900" cy="1073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ru"/>
              <a:t>ML service</a:t>
            </a:r>
            <a:endParaRPr/>
          </a:p>
        </p:txBody>
      </p:sp>
      <p:cxnSp>
        <p:nvCxnSpPr>
          <p:cNvPr id="193" name="Google Shape;193;p33"/>
          <p:cNvCxnSpPr>
            <a:endCxn id="192" idx="1"/>
          </p:cNvCxnSpPr>
          <p:nvPr/>
        </p:nvCxnSpPr>
        <p:spPr>
          <a:xfrm flipH="1" rot="10800000">
            <a:off x="754575" y="2284025"/>
            <a:ext cx="1170300" cy="14400"/>
          </a:xfrm>
          <a:prstGeom prst="straightConnector1">
            <a:avLst/>
          </a:prstGeom>
          <a:noFill/>
          <a:ln cap="flat" cmpd="sng" w="9525">
            <a:solidFill>
              <a:schemeClr val="dk2"/>
            </a:solidFill>
            <a:prstDash val="solid"/>
            <a:round/>
            <a:headEnd len="med" w="med" type="none"/>
            <a:tailEnd len="med" w="med" type="triangle"/>
          </a:ln>
        </p:spPr>
      </p:cxnSp>
      <p:sp>
        <p:nvSpPr>
          <p:cNvPr id="194" name="Google Shape;194;p33"/>
          <p:cNvSpPr/>
          <p:nvPr/>
        </p:nvSpPr>
        <p:spPr>
          <a:xfrm>
            <a:off x="2031375" y="3627300"/>
            <a:ext cx="1005900" cy="1073700"/>
          </a:xfrm>
          <a:prstGeom prst="can">
            <a:avLst>
              <a:gd fmla="val 25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ru"/>
              <a:t>Scores and labels</a:t>
            </a:r>
            <a:endParaRPr/>
          </a:p>
        </p:txBody>
      </p:sp>
      <p:cxnSp>
        <p:nvCxnSpPr>
          <p:cNvPr id="195" name="Google Shape;195;p33"/>
          <p:cNvCxnSpPr>
            <a:stCxn id="192" idx="2"/>
            <a:endCxn id="194" idx="1"/>
          </p:cNvCxnSpPr>
          <p:nvPr/>
        </p:nvCxnSpPr>
        <p:spPr>
          <a:xfrm>
            <a:off x="2534325" y="2820875"/>
            <a:ext cx="0" cy="806400"/>
          </a:xfrm>
          <a:prstGeom prst="straightConnector1">
            <a:avLst/>
          </a:prstGeom>
          <a:noFill/>
          <a:ln cap="flat" cmpd="sng" w="9525">
            <a:solidFill>
              <a:schemeClr val="dk2"/>
            </a:solidFill>
            <a:prstDash val="solid"/>
            <a:round/>
            <a:headEnd len="med" w="med" type="none"/>
            <a:tailEnd len="med" w="med" type="triangle"/>
          </a:ln>
        </p:spPr>
      </p:cxnSp>
      <p:sp>
        <p:nvSpPr>
          <p:cNvPr id="196" name="Google Shape;196;p33"/>
          <p:cNvSpPr/>
          <p:nvPr/>
        </p:nvSpPr>
        <p:spPr>
          <a:xfrm>
            <a:off x="4514825" y="3627300"/>
            <a:ext cx="1218900" cy="1073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ru"/>
              <a:t>Metrics service</a:t>
            </a:r>
            <a:endParaRPr/>
          </a:p>
        </p:txBody>
      </p:sp>
      <p:sp>
        <p:nvSpPr>
          <p:cNvPr id="197" name="Google Shape;197;p33"/>
          <p:cNvSpPr/>
          <p:nvPr/>
        </p:nvSpPr>
        <p:spPr>
          <a:xfrm>
            <a:off x="2234475" y="5426425"/>
            <a:ext cx="599700" cy="541800"/>
          </a:xfrm>
          <a:prstGeom prst="smileyFace">
            <a:avLst>
              <a:gd fmla="val 4653"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98" name="Google Shape;198;p33"/>
          <p:cNvCxnSpPr>
            <a:stCxn id="197" idx="0"/>
            <a:endCxn id="194" idx="3"/>
          </p:cNvCxnSpPr>
          <p:nvPr/>
        </p:nvCxnSpPr>
        <p:spPr>
          <a:xfrm rot="10800000">
            <a:off x="2534325" y="4701025"/>
            <a:ext cx="0" cy="725400"/>
          </a:xfrm>
          <a:prstGeom prst="straightConnector1">
            <a:avLst/>
          </a:prstGeom>
          <a:noFill/>
          <a:ln cap="flat" cmpd="sng" w="9525">
            <a:solidFill>
              <a:schemeClr val="dk2"/>
            </a:solidFill>
            <a:prstDash val="solid"/>
            <a:round/>
            <a:headEnd len="med" w="med" type="none"/>
            <a:tailEnd len="med" w="med" type="triangle"/>
          </a:ln>
        </p:spPr>
      </p:cxnSp>
      <p:sp>
        <p:nvSpPr>
          <p:cNvPr id="199" name="Google Shape;199;p33"/>
          <p:cNvSpPr txBox="1"/>
          <p:nvPr/>
        </p:nvSpPr>
        <p:spPr>
          <a:xfrm>
            <a:off x="957625" y="1953900"/>
            <a:ext cx="851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
                <a:latin typeface="Roboto"/>
                <a:ea typeface="Roboto"/>
                <a:cs typeface="Roboto"/>
                <a:sym typeface="Roboto"/>
              </a:rPr>
              <a:t>objects</a:t>
            </a:r>
            <a:endParaRPr>
              <a:latin typeface="Roboto"/>
              <a:ea typeface="Roboto"/>
              <a:cs typeface="Roboto"/>
              <a:sym typeface="Roboto"/>
            </a:endParaRPr>
          </a:p>
        </p:txBody>
      </p:sp>
      <p:sp>
        <p:nvSpPr>
          <p:cNvPr id="200" name="Google Shape;200;p33"/>
          <p:cNvSpPr txBox="1"/>
          <p:nvPr/>
        </p:nvSpPr>
        <p:spPr>
          <a:xfrm>
            <a:off x="1683225" y="3063900"/>
            <a:ext cx="851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
                <a:latin typeface="Roboto"/>
                <a:ea typeface="Roboto"/>
                <a:cs typeface="Roboto"/>
                <a:sym typeface="Roboto"/>
              </a:rPr>
              <a:t>scores</a:t>
            </a:r>
            <a:endParaRPr>
              <a:latin typeface="Roboto"/>
              <a:ea typeface="Roboto"/>
              <a:cs typeface="Roboto"/>
              <a:sym typeface="Roboto"/>
            </a:endParaRPr>
          </a:p>
        </p:txBody>
      </p:sp>
      <p:sp>
        <p:nvSpPr>
          <p:cNvPr id="201" name="Google Shape;201;p33"/>
          <p:cNvSpPr txBox="1"/>
          <p:nvPr/>
        </p:nvSpPr>
        <p:spPr>
          <a:xfrm>
            <a:off x="1683225" y="4918725"/>
            <a:ext cx="851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
                <a:latin typeface="Roboto"/>
                <a:ea typeface="Roboto"/>
                <a:cs typeface="Roboto"/>
                <a:sym typeface="Roboto"/>
              </a:rPr>
              <a:t>labels</a:t>
            </a:r>
            <a:endParaRPr>
              <a:latin typeface="Roboto"/>
              <a:ea typeface="Roboto"/>
              <a:cs typeface="Roboto"/>
              <a:sym typeface="Roboto"/>
            </a:endParaRPr>
          </a:p>
        </p:txBody>
      </p:sp>
      <p:cxnSp>
        <p:nvCxnSpPr>
          <p:cNvPr id="202" name="Google Shape;202;p33"/>
          <p:cNvCxnSpPr>
            <a:stCxn id="194" idx="4"/>
            <a:endCxn id="196" idx="1"/>
          </p:cNvCxnSpPr>
          <p:nvPr/>
        </p:nvCxnSpPr>
        <p:spPr>
          <a:xfrm>
            <a:off x="3037275" y="4164150"/>
            <a:ext cx="1477500" cy="0"/>
          </a:xfrm>
          <a:prstGeom prst="straightConnector1">
            <a:avLst/>
          </a:prstGeom>
          <a:noFill/>
          <a:ln cap="flat" cmpd="sng" w="9525">
            <a:solidFill>
              <a:schemeClr val="dk2"/>
            </a:solidFill>
            <a:prstDash val="solid"/>
            <a:round/>
            <a:headEnd len="med" w="med" type="none"/>
            <a:tailEnd len="med" w="med" type="triangle"/>
          </a:ln>
        </p:spPr>
      </p:cxnSp>
      <p:pic>
        <p:nvPicPr>
          <p:cNvPr id="203" name="Google Shape;203;p33"/>
          <p:cNvPicPr preferRelativeResize="0"/>
          <p:nvPr/>
        </p:nvPicPr>
        <p:blipFill>
          <a:blip r:embed="rId3">
            <a:alphaModFix/>
          </a:blip>
          <a:stretch>
            <a:fillRect/>
          </a:stretch>
        </p:blipFill>
        <p:spPr>
          <a:xfrm>
            <a:off x="4621325" y="1747178"/>
            <a:ext cx="1005900" cy="1001430"/>
          </a:xfrm>
          <a:prstGeom prst="rect">
            <a:avLst/>
          </a:prstGeom>
          <a:noFill/>
          <a:ln>
            <a:noFill/>
          </a:ln>
        </p:spPr>
      </p:pic>
      <p:sp>
        <p:nvSpPr>
          <p:cNvPr id="204" name="Google Shape;204;p33"/>
          <p:cNvSpPr txBox="1"/>
          <p:nvPr/>
        </p:nvSpPr>
        <p:spPr>
          <a:xfrm>
            <a:off x="4227000" y="2987850"/>
            <a:ext cx="851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
                <a:latin typeface="Roboto"/>
                <a:ea typeface="Roboto"/>
                <a:cs typeface="Roboto"/>
                <a:sym typeface="Roboto"/>
              </a:rPr>
              <a:t>metrics</a:t>
            </a:r>
            <a:endParaRPr>
              <a:latin typeface="Roboto"/>
              <a:ea typeface="Roboto"/>
              <a:cs typeface="Roboto"/>
              <a:sym typeface="Roboto"/>
            </a:endParaRPr>
          </a:p>
        </p:txBody>
      </p:sp>
      <p:cxnSp>
        <p:nvCxnSpPr>
          <p:cNvPr id="205" name="Google Shape;205;p33"/>
          <p:cNvCxnSpPr>
            <a:endCxn id="203" idx="2"/>
          </p:cNvCxnSpPr>
          <p:nvPr/>
        </p:nvCxnSpPr>
        <p:spPr>
          <a:xfrm rot="10800000">
            <a:off x="5124275" y="2748608"/>
            <a:ext cx="0" cy="878700"/>
          </a:xfrm>
          <a:prstGeom prst="straightConnector1">
            <a:avLst/>
          </a:prstGeom>
          <a:noFill/>
          <a:ln cap="flat" cmpd="sng" w="9525">
            <a:solidFill>
              <a:schemeClr val="dk2"/>
            </a:solidFill>
            <a:prstDash val="solid"/>
            <a:round/>
            <a:headEnd len="med" w="med" type="none"/>
            <a:tailEnd len="med" w="med" type="triangle"/>
          </a:ln>
        </p:spPr>
      </p:cxnSp>
      <p:pic>
        <p:nvPicPr>
          <p:cNvPr id="206" name="Google Shape;206;p33"/>
          <p:cNvPicPr preferRelativeResize="0"/>
          <p:nvPr/>
        </p:nvPicPr>
        <p:blipFill>
          <a:blip r:embed="rId4">
            <a:alphaModFix/>
          </a:blip>
          <a:stretch>
            <a:fillRect/>
          </a:stretch>
        </p:blipFill>
        <p:spPr>
          <a:xfrm>
            <a:off x="6959825" y="1665715"/>
            <a:ext cx="1164325" cy="1164325"/>
          </a:xfrm>
          <a:prstGeom prst="rect">
            <a:avLst/>
          </a:prstGeom>
          <a:noFill/>
          <a:ln>
            <a:noFill/>
          </a:ln>
        </p:spPr>
      </p:pic>
      <p:cxnSp>
        <p:nvCxnSpPr>
          <p:cNvPr id="207" name="Google Shape;207;p33"/>
          <p:cNvCxnSpPr>
            <a:stCxn id="203" idx="3"/>
            <a:endCxn id="206" idx="1"/>
          </p:cNvCxnSpPr>
          <p:nvPr/>
        </p:nvCxnSpPr>
        <p:spPr>
          <a:xfrm>
            <a:off x="5627225" y="2247893"/>
            <a:ext cx="1332600" cy="0"/>
          </a:xfrm>
          <a:prstGeom prst="straightConnector1">
            <a:avLst/>
          </a:prstGeom>
          <a:noFill/>
          <a:ln cap="flat" cmpd="sng" w="9525">
            <a:solidFill>
              <a:schemeClr val="dk2"/>
            </a:solidFill>
            <a:prstDash val="solid"/>
            <a:round/>
            <a:headEnd len="med" w="med" type="none"/>
            <a:tailEnd len="med" w="med" type="triangle"/>
          </a:ln>
        </p:spPr>
      </p:cxnSp>
      <p:sp>
        <p:nvSpPr>
          <p:cNvPr id="208" name="Google Shape;208;p33"/>
          <p:cNvSpPr/>
          <p:nvPr/>
        </p:nvSpPr>
        <p:spPr>
          <a:xfrm>
            <a:off x="7242113" y="3627275"/>
            <a:ext cx="599700" cy="541800"/>
          </a:xfrm>
          <a:prstGeom prst="smileyFace">
            <a:avLst>
              <a:gd fmla="val 4653"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33"/>
          <p:cNvSpPr txBox="1"/>
          <p:nvPr/>
        </p:nvSpPr>
        <p:spPr>
          <a:xfrm>
            <a:off x="2147475" y="5968225"/>
            <a:ext cx="851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
                <a:latin typeface="Roboto"/>
                <a:ea typeface="Roboto"/>
                <a:cs typeface="Roboto"/>
                <a:sym typeface="Roboto"/>
              </a:rPr>
              <a:t>expert</a:t>
            </a:r>
            <a:endParaRPr>
              <a:latin typeface="Roboto"/>
              <a:ea typeface="Roboto"/>
              <a:cs typeface="Roboto"/>
              <a:sym typeface="Roboto"/>
            </a:endParaRPr>
          </a:p>
        </p:txBody>
      </p:sp>
      <p:sp>
        <p:nvSpPr>
          <p:cNvPr id="210" name="Google Shape;210;p33"/>
          <p:cNvSpPr txBox="1"/>
          <p:nvPr/>
        </p:nvSpPr>
        <p:spPr>
          <a:xfrm>
            <a:off x="7116425" y="4236775"/>
            <a:ext cx="851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ru">
                <a:latin typeface="Roboto"/>
                <a:ea typeface="Roboto"/>
                <a:cs typeface="Roboto"/>
                <a:sym typeface="Roboto"/>
              </a:rPr>
              <a:t>DS</a:t>
            </a:r>
            <a:endParaRPr>
              <a:latin typeface="Roboto"/>
              <a:ea typeface="Roboto"/>
              <a:cs typeface="Roboto"/>
              <a:sym typeface="Roboto"/>
            </a:endParaRPr>
          </a:p>
        </p:txBody>
      </p:sp>
      <p:cxnSp>
        <p:nvCxnSpPr>
          <p:cNvPr id="211" name="Google Shape;211;p33"/>
          <p:cNvCxnSpPr>
            <a:stCxn id="206" idx="2"/>
            <a:endCxn id="208" idx="0"/>
          </p:cNvCxnSpPr>
          <p:nvPr/>
        </p:nvCxnSpPr>
        <p:spPr>
          <a:xfrm>
            <a:off x="7541987" y="2830040"/>
            <a:ext cx="0" cy="797100"/>
          </a:xfrm>
          <a:prstGeom prst="straightConnector1">
            <a:avLst/>
          </a:prstGeom>
          <a:noFill/>
          <a:ln cap="flat" cmpd="sng" w="9525">
            <a:solidFill>
              <a:schemeClr val="dk2"/>
            </a:solidFill>
            <a:prstDash val="solid"/>
            <a:round/>
            <a:headEnd len="med" w="med" type="none"/>
            <a:tailEnd len="med" w="med" type="triangle"/>
          </a:ln>
        </p:spPr>
      </p:cxnSp>
      <p:sp>
        <p:nvSpPr>
          <p:cNvPr id="212" name="Google Shape;212;p33"/>
          <p:cNvSpPr txBox="1"/>
          <p:nvPr/>
        </p:nvSpPr>
        <p:spPr>
          <a:xfrm>
            <a:off x="6623500" y="3028550"/>
            <a:ext cx="851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
                <a:latin typeface="Roboto"/>
                <a:ea typeface="Roboto"/>
                <a:cs typeface="Roboto"/>
                <a:sym typeface="Roboto"/>
              </a:rPr>
              <a:t>graphs</a:t>
            </a:r>
            <a:endParaRPr>
              <a:latin typeface="Roboto"/>
              <a:ea typeface="Roboto"/>
              <a:cs typeface="Roboto"/>
              <a:sym typeface="Robo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16"/>
          <p:cNvSpPr txBox="1"/>
          <p:nvPr>
            <p:ph type="title"/>
          </p:nvPr>
        </p:nvSpPr>
        <p:spPr>
          <a:xfrm>
            <a:off x="1788275" y="1029500"/>
            <a:ext cx="7935300" cy="1122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ru" sz="2300"/>
              <a:t>Проверить, идет ли запись</a:t>
            </a:r>
            <a:endParaRPr sz="2300"/>
          </a:p>
        </p:txBody>
      </p:sp>
      <p:sp>
        <p:nvSpPr>
          <p:cNvPr id="74" name="Google Shape;74;p16"/>
          <p:cNvSpPr txBox="1"/>
          <p:nvPr>
            <p:ph type="title"/>
          </p:nvPr>
        </p:nvSpPr>
        <p:spPr>
          <a:xfrm>
            <a:off x="766725" y="2728150"/>
            <a:ext cx="7935300" cy="1122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ru" sz="5000"/>
              <a:t>Меня хорошо видно</a:t>
            </a:r>
            <a:endParaRPr sz="5000"/>
          </a:p>
          <a:p>
            <a:pPr indent="0" lvl="0" marL="0" rtl="0" algn="l">
              <a:spcBef>
                <a:spcPts val="0"/>
              </a:spcBef>
              <a:spcAft>
                <a:spcPts val="0"/>
              </a:spcAft>
              <a:buNone/>
            </a:pPr>
            <a:r>
              <a:rPr lang="ru" sz="5000"/>
              <a:t>&amp;&amp; слышно?</a:t>
            </a:r>
            <a:endParaRPr sz="5000"/>
          </a:p>
        </p:txBody>
      </p:sp>
      <p:pic>
        <p:nvPicPr>
          <p:cNvPr id="75" name="Google Shape;75;p16"/>
          <p:cNvPicPr preferRelativeResize="0"/>
          <p:nvPr/>
        </p:nvPicPr>
        <p:blipFill rotWithShape="1">
          <a:blip r:embed="rId3">
            <a:alphaModFix/>
          </a:blip>
          <a:srcRect b="0" l="0" r="0" t="0"/>
          <a:stretch/>
        </p:blipFill>
        <p:spPr>
          <a:xfrm>
            <a:off x="857275" y="4383575"/>
            <a:ext cx="702395" cy="702400"/>
          </a:xfrm>
          <a:prstGeom prst="rect">
            <a:avLst/>
          </a:prstGeom>
          <a:noFill/>
          <a:ln>
            <a:noFill/>
          </a:ln>
        </p:spPr>
      </p:pic>
      <p:pic>
        <p:nvPicPr>
          <p:cNvPr id="76" name="Google Shape;76;p16"/>
          <p:cNvPicPr preferRelativeResize="0"/>
          <p:nvPr/>
        </p:nvPicPr>
        <p:blipFill rotWithShape="1">
          <a:blip r:embed="rId4">
            <a:alphaModFix/>
          </a:blip>
          <a:srcRect b="0" l="0" r="0" t="0"/>
          <a:stretch/>
        </p:blipFill>
        <p:spPr>
          <a:xfrm>
            <a:off x="1737256" y="4383575"/>
            <a:ext cx="702395" cy="702400"/>
          </a:xfrm>
          <a:prstGeom prst="rect">
            <a:avLst/>
          </a:prstGeom>
          <a:noFill/>
          <a:ln>
            <a:noFill/>
          </a:ln>
        </p:spPr>
      </p:pic>
      <p:pic>
        <p:nvPicPr>
          <p:cNvPr id="77" name="Google Shape;77;p16"/>
          <p:cNvPicPr preferRelativeResize="0"/>
          <p:nvPr/>
        </p:nvPicPr>
        <p:blipFill>
          <a:blip r:embed="rId5">
            <a:alphaModFix/>
          </a:blip>
          <a:stretch>
            <a:fillRect/>
          </a:stretch>
        </p:blipFill>
        <p:spPr>
          <a:xfrm>
            <a:off x="880825" y="1376544"/>
            <a:ext cx="856425" cy="428213"/>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pic>
        <p:nvPicPr>
          <p:cNvPr id="217" name="Google Shape;217;p34"/>
          <p:cNvPicPr preferRelativeResize="0"/>
          <p:nvPr/>
        </p:nvPicPr>
        <p:blipFill>
          <a:blip r:embed="rId3">
            <a:alphaModFix/>
          </a:blip>
          <a:stretch>
            <a:fillRect/>
          </a:stretch>
        </p:blipFill>
        <p:spPr>
          <a:xfrm>
            <a:off x="1143000" y="1809750"/>
            <a:ext cx="6858000" cy="32385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35"/>
          <p:cNvSpPr txBox="1"/>
          <p:nvPr>
            <p:ph type="title"/>
          </p:nvPr>
        </p:nvSpPr>
        <p:spPr>
          <a:xfrm>
            <a:off x="500550" y="440981"/>
            <a:ext cx="8520600" cy="130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t>Ваши вопросы?</a:t>
            </a:r>
            <a:endParaRPr/>
          </a:p>
        </p:txBody>
      </p:sp>
      <p:sp>
        <p:nvSpPr>
          <p:cNvPr id="223" name="Google Shape;223;p35"/>
          <p:cNvSpPr txBox="1"/>
          <p:nvPr>
            <p:ph idx="1" type="body"/>
          </p:nvPr>
        </p:nvSpPr>
        <p:spPr>
          <a:xfrm>
            <a:off x="500550" y="1901958"/>
            <a:ext cx="8520600" cy="4555200"/>
          </a:xfrm>
          <a:prstGeom prst="rect">
            <a:avLst/>
          </a:prstGeom>
        </p:spPr>
        <p:txBody>
          <a:bodyPr anchorCtr="0" anchor="t" bIns="91425" lIns="91425" spcFirstLastPara="1" rIns="91425" wrap="square" tIns="91425">
            <a:normAutofit/>
          </a:bodyPr>
          <a:lstStyle/>
          <a:p>
            <a:pPr indent="-438150" lvl="0" marL="457200" rtl="0" algn="l">
              <a:spcBef>
                <a:spcPts val="300"/>
              </a:spcBef>
              <a:spcAft>
                <a:spcPts val="0"/>
              </a:spcAft>
              <a:buSzPts val="3300"/>
              <a:buChar char="●"/>
            </a:pPr>
            <a:r>
              <a:rPr lang="ru" sz="3300"/>
              <a:t>Экспертиза - необходима</a:t>
            </a:r>
            <a:endParaRPr sz="3300"/>
          </a:p>
          <a:p>
            <a:pPr indent="-438150" lvl="0" marL="457200" rtl="0" algn="l">
              <a:spcBef>
                <a:spcPts val="0"/>
              </a:spcBef>
              <a:spcAft>
                <a:spcPts val="0"/>
              </a:spcAft>
              <a:buSzPts val="3300"/>
              <a:buChar char="●"/>
            </a:pPr>
            <a:r>
              <a:rPr lang="ru" sz="3300"/>
              <a:t>Skynet - подождет</a:t>
            </a:r>
            <a:endParaRPr sz="3300"/>
          </a:p>
          <a:p>
            <a:pPr indent="-438150" lvl="0" marL="457200" rtl="0" algn="l">
              <a:spcBef>
                <a:spcPts val="0"/>
              </a:spcBef>
              <a:spcAft>
                <a:spcPts val="0"/>
              </a:spcAft>
              <a:buSzPts val="3300"/>
              <a:buChar char="●"/>
            </a:pPr>
            <a:r>
              <a:rPr lang="ru" sz="3300"/>
              <a:t>Но автоматизация помогает</a:t>
            </a:r>
            <a:endParaRPr sz="33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36"/>
          <p:cNvSpPr txBox="1"/>
          <p:nvPr>
            <p:ph type="title"/>
          </p:nvPr>
        </p:nvSpPr>
        <p:spPr>
          <a:xfrm>
            <a:off x="956225" y="528525"/>
            <a:ext cx="7706100" cy="5454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ru"/>
              <a:t>Мониторинг метрик качества</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37"/>
          <p:cNvSpPr txBox="1"/>
          <p:nvPr>
            <p:ph type="title"/>
          </p:nvPr>
        </p:nvSpPr>
        <p:spPr>
          <a:xfrm>
            <a:off x="500550" y="440981"/>
            <a:ext cx="8520600" cy="130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t>Визуализация</a:t>
            </a:r>
            <a:endParaRPr/>
          </a:p>
        </p:txBody>
      </p:sp>
      <p:sp>
        <p:nvSpPr>
          <p:cNvPr id="234" name="Google Shape;234;p37"/>
          <p:cNvSpPr txBox="1"/>
          <p:nvPr>
            <p:ph idx="1" type="body"/>
          </p:nvPr>
        </p:nvSpPr>
        <p:spPr>
          <a:xfrm>
            <a:off x="500550" y="1901958"/>
            <a:ext cx="8520600" cy="4555200"/>
          </a:xfrm>
          <a:prstGeom prst="rect">
            <a:avLst/>
          </a:prstGeom>
        </p:spPr>
        <p:txBody>
          <a:bodyPr anchorCtr="0" anchor="t" bIns="91425" lIns="91425" spcFirstLastPara="1" rIns="91425" wrap="square" tIns="91425">
            <a:normAutofit/>
          </a:bodyPr>
          <a:lstStyle/>
          <a:p>
            <a:pPr indent="-336550" lvl="0" marL="457200" rtl="0" algn="l">
              <a:lnSpc>
                <a:spcPct val="150000"/>
              </a:lnSpc>
              <a:spcBef>
                <a:spcPts val="300"/>
              </a:spcBef>
              <a:spcAft>
                <a:spcPts val="0"/>
              </a:spcAft>
              <a:buSzPts val="1700"/>
              <a:buAutoNum type="arabicPeriod"/>
            </a:pPr>
            <a:r>
              <a:rPr lang="ru"/>
              <a:t>За разные интервалы времени может быть разное число примеров</a:t>
            </a:r>
            <a:endParaRPr/>
          </a:p>
          <a:p>
            <a:pPr indent="-336550" lvl="0" marL="457200" rtl="0" algn="l">
              <a:lnSpc>
                <a:spcPct val="150000"/>
              </a:lnSpc>
              <a:spcBef>
                <a:spcPts val="0"/>
              </a:spcBef>
              <a:spcAft>
                <a:spcPts val="0"/>
              </a:spcAft>
              <a:buSzPts val="1700"/>
              <a:buAutoNum type="arabicPeriod"/>
            </a:pPr>
            <a:r>
              <a:rPr lang="ru"/>
              <a:t>Удобно визуализировать доверительный интервал</a:t>
            </a:r>
            <a:endParaRPr/>
          </a:p>
          <a:p>
            <a:pPr indent="-336550" lvl="0" marL="457200" rtl="0" algn="l">
              <a:lnSpc>
                <a:spcPct val="150000"/>
              </a:lnSpc>
              <a:spcBef>
                <a:spcPts val="0"/>
              </a:spcBef>
              <a:spcAft>
                <a:spcPts val="0"/>
              </a:spcAft>
              <a:buSzPts val="1700"/>
              <a:buAutoNum type="arabicPeriod"/>
            </a:pPr>
            <a:r>
              <a:rPr lang="ru"/>
              <a:t>Строить метрики качестве в необходимых разрезах</a:t>
            </a:r>
            <a:endParaRPr/>
          </a:p>
          <a:p>
            <a:pPr indent="-336550" lvl="0" marL="457200" rtl="0" algn="l">
              <a:lnSpc>
                <a:spcPct val="150000"/>
              </a:lnSpc>
              <a:spcBef>
                <a:spcPts val="0"/>
              </a:spcBef>
              <a:spcAft>
                <a:spcPts val="0"/>
              </a:spcAft>
              <a:buSzPts val="1700"/>
              <a:buAutoNum type="arabicPeriod"/>
            </a:pPr>
            <a:r>
              <a:rPr lang="ru"/>
              <a:t>Подписывать версии моделей</a:t>
            </a:r>
            <a:endParaRPr/>
          </a:p>
        </p:txBody>
      </p:sp>
      <p:pic>
        <p:nvPicPr>
          <p:cNvPr id="235" name="Google Shape;235;p37"/>
          <p:cNvPicPr preferRelativeResize="0"/>
          <p:nvPr/>
        </p:nvPicPr>
        <p:blipFill>
          <a:blip r:embed="rId3">
            <a:alphaModFix/>
          </a:blip>
          <a:stretch>
            <a:fillRect/>
          </a:stretch>
        </p:blipFill>
        <p:spPr>
          <a:xfrm>
            <a:off x="2303949" y="3826100"/>
            <a:ext cx="4433773" cy="25378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38"/>
          <p:cNvSpPr txBox="1"/>
          <p:nvPr>
            <p:ph type="title"/>
          </p:nvPr>
        </p:nvSpPr>
        <p:spPr>
          <a:xfrm>
            <a:off x="500550" y="440981"/>
            <a:ext cx="8520600" cy="130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t>Больше BI! Больше метрик!</a:t>
            </a:r>
            <a:endParaRPr/>
          </a:p>
        </p:txBody>
      </p:sp>
      <p:sp>
        <p:nvSpPr>
          <p:cNvPr id="241" name="Google Shape;241;p38"/>
          <p:cNvSpPr txBox="1"/>
          <p:nvPr>
            <p:ph idx="1" type="body"/>
          </p:nvPr>
        </p:nvSpPr>
        <p:spPr>
          <a:xfrm>
            <a:off x="500550" y="1901958"/>
            <a:ext cx="8520600" cy="4555200"/>
          </a:xfrm>
          <a:prstGeom prst="rect">
            <a:avLst/>
          </a:prstGeom>
        </p:spPr>
        <p:txBody>
          <a:bodyPr anchorCtr="0" anchor="t" bIns="91425" lIns="91425" spcFirstLastPara="1" rIns="91425" wrap="square" tIns="91425">
            <a:normAutofit/>
          </a:bodyPr>
          <a:lstStyle/>
          <a:p>
            <a:pPr indent="0" lvl="0" marL="0" rtl="0" algn="l">
              <a:spcBef>
                <a:spcPts val="300"/>
              </a:spcBef>
              <a:spcAft>
                <a:spcPts val="0"/>
              </a:spcAft>
              <a:buNone/>
            </a:pPr>
            <a:r>
              <a:t/>
            </a:r>
            <a:endParaRPr/>
          </a:p>
        </p:txBody>
      </p:sp>
      <p:pic>
        <p:nvPicPr>
          <p:cNvPr id="242" name="Google Shape;242;p38"/>
          <p:cNvPicPr preferRelativeResize="0"/>
          <p:nvPr/>
        </p:nvPicPr>
        <p:blipFill>
          <a:blip r:embed="rId3">
            <a:alphaModFix/>
          </a:blip>
          <a:stretch>
            <a:fillRect/>
          </a:stretch>
        </p:blipFill>
        <p:spPr>
          <a:xfrm>
            <a:off x="762000" y="1901950"/>
            <a:ext cx="7620000" cy="4370274"/>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39"/>
          <p:cNvSpPr txBox="1"/>
          <p:nvPr>
            <p:ph type="title"/>
          </p:nvPr>
        </p:nvSpPr>
        <p:spPr>
          <a:xfrm>
            <a:off x="956225" y="528525"/>
            <a:ext cx="7706100" cy="5454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ru"/>
              <a:t>Существующие решения</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40"/>
          <p:cNvSpPr txBox="1"/>
          <p:nvPr>
            <p:ph type="title"/>
          </p:nvPr>
        </p:nvSpPr>
        <p:spPr>
          <a:xfrm>
            <a:off x="500550" y="440981"/>
            <a:ext cx="8520600" cy="130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t>Evidently AI</a:t>
            </a:r>
            <a:endParaRPr/>
          </a:p>
        </p:txBody>
      </p:sp>
      <p:pic>
        <p:nvPicPr>
          <p:cNvPr id="253" name="Google Shape;253;p40"/>
          <p:cNvPicPr preferRelativeResize="0"/>
          <p:nvPr/>
        </p:nvPicPr>
        <p:blipFill>
          <a:blip r:embed="rId3">
            <a:alphaModFix/>
          </a:blip>
          <a:stretch>
            <a:fillRect/>
          </a:stretch>
        </p:blipFill>
        <p:spPr>
          <a:xfrm>
            <a:off x="990600" y="1518581"/>
            <a:ext cx="7123545" cy="4806018"/>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41"/>
          <p:cNvSpPr txBox="1"/>
          <p:nvPr>
            <p:ph type="title"/>
          </p:nvPr>
        </p:nvSpPr>
        <p:spPr>
          <a:xfrm>
            <a:off x="500550" y="440981"/>
            <a:ext cx="8520600" cy="130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t>Evidently AI</a:t>
            </a:r>
            <a:endParaRPr/>
          </a:p>
        </p:txBody>
      </p:sp>
      <p:pic>
        <p:nvPicPr>
          <p:cNvPr id="259" name="Google Shape;259;p41"/>
          <p:cNvPicPr preferRelativeResize="0"/>
          <p:nvPr/>
        </p:nvPicPr>
        <p:blipFill>
          <a:blip r:embed="rId3">
            <a:alphaModFix/>
          </a:blip>
          <a:stretch>
            <a:fillRect/>
          </a:stretch>
        </p:blipFill>
        <p:spPr>
          <a:xfrm>
            <a:off x="152400" y="1522656"/>
            <a:ext cx="8839201" cy="4419601"/>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42"/>
          <p:cNvSpPr txBox="1"/>
          <p:nvPr>
            <p:ph type="title"/>
          </p:nvPr>
        </p:nvSpPr>
        <p:spPr>
          <a:xfrm>
            <a:off x="500550" y="440981"/>
            <a:ext cx="8520600" cy="130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t>Evidently AI</a:t>
            </a:r>
            <a:endParaRPr/>
          </a:p>
        </p:txBody>
      </p:sp>
      <p:pic>
        <p:nvPicPr>
          <p:cNvPr id="265" name="Google Shape;265;p42"/>
          <p:cNvPicPr preferRelativeResize="0"/>
          <p:nvPr/>
        </p:nvPicPr>
        <p:blipFill>
          <a:blip r:embed="rId3">
            <a:alphaModFix/>
          </a:blip>
          <a:stretch>
            <a:fillRect/>
          </a:stretch>
        </p:blipFill>
        <p:spPr>
          <a:xfrm>
            <a:off x="1219200" y="1366181"/>
            <a:ext cx="6540022" cy="4806022"/>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43"/>
          <p:cNvSpPr txBox="1"/>
          <p:nvPr>
            <p:ph type="title"/>
          </p:nvPr>
        </p:nvSpPr>
        <p:spPr>
          <a:xfrm>
            <a:off x="500550" y="440981"/>
            <a:ext cx="8520600" cy="130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t>Aporia</a:t>
            </a:r>
            <a:endParaRPr/>
          </a:p>
        </p:txBody>
      </p:sp>
      <p:pic>
        <p:nvPicPr>
          <p:cNvPr id="271" name="Google Shape;271;p43"/>
          <p:cNvPicPr preferRelativeResize="0"/>
          <p:nvPr/>
        </p:nvPicPr>
        <p:blipFill>
          <a:blip r:embed="rId3">
            <a:alphaModFix/>
          </a:blip>
          <a:stretch>
            <a:fillRect/>
          </a:stretch>
        </p:blipFill>
        <p:spPr>
          <a:xfrm>
            <a:off x="1917475" y="1320431"/>
            <a:ext cx="4806018" cy="4806018"/>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17"/>
          <p:cNvSpPr/>
          <p:nvPr/>
        </p:nvSpPr>
        <p:spPr>
          <a:xfrm>
            <a:off x="630000" y="3739750"/>
            <a:ext cx="1515000" cy="2425200"/>
          </a:xfrm>
          <a:prstGeom prst="rect">
            <a:avLst/>
          </a:prstGeom>
          <a:solidFill>
            <a:srgbClr val="013D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17"/>
          <p:cNvSpPr txBox="1"/>
          <p:nvPr>
            <p:ph type="title"/>
          </p:nvPr>
        </p:nvSpPr>
        <p:spPr>
          <a:xfrm>
            <a:off x="500550" y="1094951"/>
            <a:ext cx="8520600" cy="264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t>Построение обратной петли (feedback loop)</a:t>
            </a:r>
            <a:endParaRPr/>
          </a:p>
        </p:txBody>
      </p:sp>
      <p:sp>
        <p:nvSpPr>
          <p:cNvPr id="84" name="Google Shape;84;p17"/>
          <p:cNvSpPr txBox="1"/>
          <p:nvPr>
            <p:ph idx="1" type="subTitle"/>
          </p:nvPr>
        </p:nvSpPr>
        <p:spPr>
          <a:xfrm>
            <a:off x="500550" y="609750"/>
            <a:ext cx="7796700" cy="1056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ru">
                <a:solidFill>
                  <a:srgbClr val="013D85"/>
                </a:solidFill>
              </a:rPr>
              <a:t>Тема вебинара</a:t>
            </a:r>
            <a:endParaRPr>
              <a:solidFill>
                <a:srgbClr val="013D85"/>
              </a:solidFill>
            </a:endParaRPr>
          </a:p>
        </p:txBody>
      </p:sp>
      <p:sp>
        <p:nvSpPr>
          <p:cNvPr id="85" name="Google Shape;85;p17"/>
          <p:cNvSpPr txBox="1"/>
          <p:nvPr>
            <p:ph idx="2" type="subTitle"/>
          </p:nvPr>
        </p:nvSpPr>
        <p:spPr>
          <a:xfrm>
            <a:off x="3135425" y="4174975"/>
            <a:ext cx="5856300" cy="783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ru">
                <a:solidFill>
                  <a:srgbClr val="02418B"/>
                </a:solidFill>
              </a:rPr>
              <a:t>Анатолий Бурнашев</a:t>
            </a:r>
            <a:endParaRPr>
              <a:solidFill>
                <a:srgbClr val="02418B"/>
              </a:solidFill>
            </a:endParaRPr>
          </a:p>
        </p:txBody>
      </p:sp>
      <p:sp>
        <p:nvSpPr>
          <p:cNvPr id="86" name="Google Shape;86;p17"/>
          <p:cNvSpPr txBox="1"/>
          <p:nvPr>
            <p:ph idx="3" type="subTitle"/>
          </p:nvPr>
        </p:nvSpPr>
        <p:spPr>
          <a:xfrm>
            <a:off x="3135425" y="4575175"/>
            <a:ext cx="5856300" cy="1056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i="1" lang="ru">
                <a:solidFill>
                  <a:srgbClr val="000000"/>
                </a:solidFill>
                <a:latin typeface="Arial"/>
                <a:ea typeface="Arial"/>
                <a:cs typeface="Arial"/>
                <a:sym typeface="Arial"/>
              </a:rPr>
              <a:t>эксперт SRE</a:t>
            </a:r>
            <a:br>
              <a:rPr i="1" lang="ru">
                <a:solidFill>
                  <a:srgbClr val="000000"/>
                </a:solidFill>
                <a:latin typeface="Arial"/>
                <a:ea typeface="Arial"/>
                <a:cs typeface="Arial"/>
                <a:sym typeface="Arial"/>
              </a:rPr>
            </a:br>
            <a:r>
              <a:rPr i="1" lang="ru">
                <a:solidFill>
                  <a:srgbClr val="000000"/>
                </a:solidFill>
                <a:latin typeface="Arial"/>
                <a:ea typeface="Arial"/>
                <a:cs typeface="Arial"/>
                <a:sym typeface="Arial"/>
              </a:rPr>
              <a:t>20+ лет в коммерческом IT</a:t>
            </a:r>
            <a:endParaRPr i="1">
              <a:solidFill>
                <a:srgbClr val="000000"/>
              </a:solidFill>
              <a:latin typeface="Arial"/>
              <a:ea typeface="Arial"/>
              <a:cs typeface="Arial"/>
              <a:sym typeface="Arial"/>
            </a:endParaRPr>
          </a:p>
          <a:p>
            <a:pPr indent="0" lvl="0" marL="0" rtl="0" algn="l">
              <a:spcBef>
                <a:spcPts val="0"/>
              </a:spcBef>
              <a:spcAft>
                <a:spcPts val="0"/>
              </a:spcAft>
              <a:buNone/>
            </a:pPr>
            <a:r>
              <a:rPr i="1" lang="ru">
                <a:solidFill>
                  <a:srgbClr val="000000"/>
                </a:solidFill>
                <a:latin typeface="Arial"/>
                <a:ea typeface="Arial"/>
                <a:cs typeface="Arial"/>
                <a:sym typeface="Arial"/>
              </a:rPr>
              <a:t>tg.me/ayburnashe</a:t>
            </a:r>
            <a:endParaRPr i="1">
              <a:solidFill>
                <a:srgbClr val="000000"/>
              </a:solidFill>
              <a:latin typeface="Arial"/>
              <a:ea typeface="Arial"/>
              <a:cs typeface="Arial"/>
              <a:sym typeface="Arial"/>
            </a:endParaRPr>
          </a:p>
        </p:txBody>
      </p:sp>
      <p:pic>
        <p:nvPicPr>
          <p:cNvPr id="87" name="Google Shape;87;p17"/>
          <p:cNvPicPr preferRelativeResize="0"/>
          <p:nvPr/>
        </p:nvPicPr>
        <p:blipFill rotWithShape="1">
          <a:blip r:embed="rId3">
            <a:alphaModFix/>
          </a:blip>
          <a:srcRect b="661" l="0" r="0" t="661"/>
          <a:stretch/>
        </p:blipFill>
        <p:spPr>
          <a:xfrm>
            <a:off x="1408967" y="4269846"/>
            <a:ext cx="1383000" cy="1365000"/>
          </a:xfrm>
          <a:prstGeom prst="ellipse">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44"/>
          <p:cNvSpPr txBox="1"/>
          <p:nvPr>
            <p:ph type="title"/>
          </p:nvPr>
        </p:nvSpPr>
        <p:spPr>
          <a:xfrm>
            <a:off x="500550" y="440981"/>
            <a:ext cx="8520600" cy="130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t>Aporia</a:t>
            </a:r>
            <a:endParaRPr/>
          </a:p>
        </p:txBody>
      </p:sp>
      <p:pic>
        <p:nvPicPr>
          <p:cNvPr id="277" name="Google Shape;277;p44"/>
          <p:cNvPicPr preferRelativeResize="0"/>
          <p:nvPr/>
        </p:nvPicPr>
        <p:blipFill>
          <a:blip r:embed="rId3">
            <a:alphaModFix/>
          </a:blip>
          <a:stretch>
            <a:fillRect/>
          </a:stretch>
        </p:blipFill>
        <p:spPr>
          <a:xfrm>
            <a:off x="1065850" y="1042993"/>
            <a:ext cx="6867525" cy="477202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45"/>
          <p:cNvSpPr txBox="1"/>
          <p:nvPr>
            <p:ph type="title"/>
          </p:nvPr>
        </p:nvSpPr>
        <p:spPr>
          <a:xfrm>
            <a:off x="500550" y="440981"/>
            <a:ext cx="8520600" cy="130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t>Aporia</a:t>
            </a:r>
            <a:endParaRPr/>
          </a:p>
        </p:txBody>
      </p:sp>
      <p:pic>
        <p:nvPicPr>
          <p:cNvPr id="283" name="Google Shape;283;p45"/>
          <p:cNvPicPr preferRelativeResize="0"/>
          <p:nvPr/>
        </p:nvPicPr>
        <p:blipFill>
          <a:blip r:embed="rId3">
            <a:alphaModFix/>
          </a:blip>
          <a:stretch>
            <a:fillRect/>
          </a:stretch>
        </p:blipFill>
        <p:spPr>
          <a:xfrm>
            <a:off x="1573300" y="870156"/>
            <a:ext cx="6867525" cy="477202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46"/>
          <p:cNvSpPr txBox="1"/>
          <p:nvPr>
            <p:ph type="title"/>
          </p:nvPr>
        </p:nvSpPr>
        <p:spPr>
          <a:xfrm>
            <a:off x="500550" y="440981"/>
            <a:ext cx="8520600" cy="130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t>Aporia</a:t>
            </a:r>
            <a:endParaRPr/>
          </a:p>
        </p:txBody>
      </p:sp>
      <p:pic>
        <p:nvPicPr>
          <p:cNvPr id="289" name="Google Shape;289;p46"/>
          <p:cNvPicPr preferRelativeResize="0"/>
          <p:nvPr/>
        </p:nvPicPr>
        <p:blipFill>
          <a:blip r:embed="rId3">
            <a:alphaModFix/>
          </a:blip>
          <a:stretch>
            <a:fillRect/>
          </a:stretch>
        </p:blipFill>
        <p:spPr>
          <a:xfrm>
            <a:off x="942975" y="1261606"/>
            <a:ext cx="7258050" cy="477202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47"/>
          <p:cNvSpPr txBox="1"/>
          <p:nvPr>
            <p:ph type="title"/>
          </p:nvPr>
        </p:nvSpPr>
        <p:spPr>
          <a:xfrm>
            <a:off x="500550" y="440981"/>
            <a:ext cx="8520600" cy="130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t>MLRun model monitoring</a:t>
            </a:r>
            <a:endParaRPr/>
          </a:p>
        </p:txBody>
      </p:sp>
      <p:pic>
        <p:nvPicPr>
          <p:cNvPr id="295" name="Google Shape;295;p47"/>
          <p:cNvPicPr preferRelativeResize="0"/>
          <p:nvPr/>
        </p:nvPicPr>
        <p:blipFill>
          <a:blip r:embed="rId3">
            <a:alphaModFix/>
          </a:blip>
          <a:stretch>
            <a:fillRect/>
          </a:stretch>
        </p:blipFill>
        <p:spPr>
          <a:xfrm>
            <a:off x="152400" y="1899581"/>
            <a:ext cx="8839200" cy="4522381"/>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48"/>
          <p:cNvSpPr txBox="1"/>
          <p:nvPr>
            <p:ph type="title"/>
          </p:nvPr>
        </p:nvSpPr>
        <p:spPr>
          <a:xfrm>
            <a:off x="500550" y="440981"/>
            <a:ext cx="8520600" cy="130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t>MLRun model monitoring - drift detection</a:t>
            </a:r>
            <a:endParaRPr/>
          </a:p>
        </p:txBody>
      </p:sp>
      <p:pic>
        <p:nvPicPr>
          <p:cNvPr id="301" name="Google Shape;301;p48"/>
          <p:cNvPicPr preferRelativeResize="0"/>
          <p:nvPr/>
        </p:nvPicPr>
        <p:blipFill>
          <a:blip r:embed="rId3">
            <a:alphaModFix/>
          </a:blip>
          <a:stretch>
            <a:fillRect/>
          </a:stretch>
        </p:blipFill>
        <p:spPr>
          <a:xfrm>
            <a:off x="341250" y="1265456"/>
            <a:ext cx="8839200" cy="4522381"/>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49"/>
          <p:cNvSpPr txBox="1"/>
          <p:nvPr>
            <p:ph type="title"/>
          </p:nvPr>
        </p:nvSpPr>
        <p:spPr>
          <a:xfrm>
            <a:off x="956225" y="528525"/>
            <a:ext cx="7706100" cy="5454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ru" sz="7200"/>
              <a:t>Заключение</a:t>
            </a:r>
            <a:endParaRPr sz="4200"/>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graphicFrame>
        <p:nvGraphicFramePr>
          <p:cNvPr id="311" name="Google Shape;311;p50"/>
          <p:cNvGraphicFramePr/>
          <p:nvPr/>
        </p:nvGraphicFramePr>
        <p:xfrm>
          <a:off x="952500" y="2058925"/>
          <a:ext cx="3000000" cy="3000000"/>
        </p:xfrm>
        <a:graphic>
          <a:graphicData uri="http://schemas.openxmlformats.org/drawingml/2006/table">
            <a:tbl>
              <a:tblPr>
                <a:noFill/>
                <a:tableStyleId>{2E316F85-B493-48FD-93EC-E1E6D75409AB}</a:tableStyleId>
              </a:tblPr>
              <a:tblGrid>
                <a:gridCol w="489425"/>
                <a:gridCol w="6749575"/>
              </a:tblGrid>
              <a:tr h="381000">
                <a:tc>
                  <a:txBody>
                    <a:bodyPr/>
                    <a:lstStyle/>
                    <a:p>
                      <a:pPr indent="0" lvl="0" marL="0" rtl="0" algn="l">
                        <a:spcBef>
                          <a:spcPts val="0"/>
                        </a:spcBef>
                        <a:spcAft>
                          <a:spcPts val="0"/>
                        </a:spcAft>
                        <a:buNone/>
                      </a:pPr>
                      <a:r>
                        <a:rPr b="1" lang="ru" sz="1700">
                          <a:solidFill>
                            <a:srgbClr val="013D85"/>
                          </a:solidFill>
                          <a:latin typeface="Roboto"/>
                          <a:ea typeface="Roboto"/>
                          <a:cs typeface="Roboto"/>
                          <a:sym typeface="Roboto"/>
                        </a:rPr>
                        <a:t>1.</a:t>
                      </a:r>
                      <a:endParaRPr b="1" sz="1700">
                        <a:solidFill>
                          <a:srgbClr val="013D85"/>
                        </a:solidFill>
                        <a:latin typeface="Roboto"/>
                        <a:ea typeface="Roboto"/>
                        <a:cs typeface="Roboto"/>
                        <a:sym typeface="Roboto"/>
                      </a:endParaRPr>
                    </a:p>
                  </a:txBody>
                  <a:tcPr marT="91425" marB="91425" marR="91425" marL="198000">
                    <a:lnL cap="flat" cmpd="sng" w="9525">
                      <a:solidFill>
                        <a:srgbClr val="BFC1F0">
                          <a:alpha val="0"/>
                        </a:srgbClr>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rgbClr val="BFC1F0">
                          <a:alpha val="0"/>
                        </a:srgbClr>
                      </a:solidFill>
                      <a:prstDash val="solid"/>
                      <a:round/>
                      <a:headEnd len="sm" w="sm" type="none"/>
                      <a:tailEnd len="sm" w="sm" type="none"/>
                    </a:lnT>
                    <a:lnB cap="flat" cmpd="sng" w="9525">
                      <a:solidFill>
                        <a:srgbClr val="BFC1F0"/>
                      </a:solidFill>
                      <a:prstDash val="solid"/>
                      <a:round/>
                      <a:headEnd len="sm" w="sm" type="none"/>
                      <a:tailEnd len="sm" w="sm" type="none"/>
                    </a:lnB>
                  </a:tcPr>
                </a:tc>
                <a:tc>
                  <a:txBody>
                    <a:bodyPr/>
                    <a:lstStyle/>
                    <a:p>
                      <a:pPr indent="0" lvl="0" marL="0" rtl="0" algn="l">
                        <a:spcBef>
                          <a:spcPts val="0"/>
                        </a:spcBef>
                        <a:spcAft>
                          <a:spcPts val="0"/>
                        </a:spcAft>
                        <a:buNone/>
                      </a:pPr>
                      <a:r>
                        <a:rPr lang="ru" sz="1700">
                          <a:latin typeface="Roboto"/>
                          <a:ea typeface="Roboto"/>
                          <a:cs typeface="Roboto"/>
                          <a:sym typeface="Roboto"/>
                        </a:rPr>
                        <a:t>Вычисление метрик качества в онлайне может быть дорого</a:t>
                      </a:r>
                      <a:endParaRPr sz="1700">
                        <a:latin typeface="Roboto"/>
                        <a:ea typeface="Roboto"/>
                        <a:cs typeface="Roboto"/>
                        <a:sym typeface="Roboto"/>
                      </a:endParaRPr>
                    </a:p>
                  </a:txBody>
                  <a:tcPr marT="91425" marB="91425" marR="91425" marL="198000">
                    <a:lnL cap="flat" cmpd="sng" w="9525">
                      <a:solidFill>
                        <a:schemeClr val="lt1"/>
                      </a:solidFill>
                      <a:prstDash val="solid"/>
                      <a:round/>
                      <a:headEnd len="sm" w="sm" type="none"/>
                      <a:tailEnd len="sm" w="sm" type="none"/>
                    </a:lnL>
                    <a:lnR cap="flat" cmpd="sng" w="9525">
                      <a:solidFill>
                        <a:srgbClr val="BFC1F0">
                          <a:alpha val="0"/>
                        </a:srgbClr>
                      </a:solidFill>
                      <a:prstDash val="solid"/>
                      <a:round/>
                      <a:headEnd len="sm" w="sm" type="none"/>
                      <a:tailEnd len="sm" w="sm" type="none"/>
                    </a:lnR>
                    <a:lnT cap="flat" cmpd="sng" w="9525">
                      <a:solidFill>
                        <a:srgbClr val="BFC1F0">
                          <a:alpha val="0"/>
                        </a:srgbClr>
                      </a:solidFill>
                      <a:prstDash val="solid"/>
                      <a:round/>
                      <a:headEnd len="sm" w="sm" type="none"/>
                      <a:tailEnd len="sm" w="sm" type="none"/>
                    </a:lnT>
                    <a:lnB cap="flat" cmpd="sng" w="9525">
                      <a:solidFill>
                        <a:srgbClr val="BFC1F0"/>
                      </a:solidFill>
                      <a:prstDash val="solid"/>
                      <a:round/>
                      <a:headEnd len="sm" w="sm" type="none"/>
                      <a:tailEnd len="sm" w="sm" type="none"/>
                    </a:lnB>
                  </a:tcPr>
                </a:tc>
              </a:tr>
              <a:tr h="381000">
                <a:tc>
                  <a:txBody>
                    <a:bodyPr/>
                    <a:lstStyle/>
                    <a:p>
                      <a:pPr indent="0" lvl="0" marL="0" rtl="0" algn="l">
                        <a:spcBef>
                          <a:spcPts val="0"/>
                        </a:spcBef>
                        <a:spcAft>
                          <a:spcPts val="0"/>
                        </a:spcAft>
                        <a:buNone/>
                      </a:pPr>
                      <a:r>
                        <a:rPr b="1" lang="ru" sz="1700">
                          <a:solidFill>
                            <a:srgbClr val="013D85"/>
                          </a:solidFill>
                          <a:latin typeface="Roboto"/>
                          <a:ea typeface="Roboto"/>
                          <a:cs typeface="Roboto"/>
                          <a:sym typeface="Roboto"/>
                        </a:rPr>
                        <a:t>2.</a:t>
                      </a:r>
                      <a:endParaRPr b="1" sz="1700">
                        <a:solidFill>
                          <a:srgbClr val="013D85"/>
                        </a:solidFill>
                        <a:latin typeface="Roboto"/>
                        <a:ea typeface="Roboto"/>
                        <a:cs typeface="Roboto"/>
                        <a:sym typeface="Roboto"/>
                      </a:endParaRPr>
                    </a:p>
                  </a:txBody>
                  <a:tcPr marT="91425" marB="91425" marR="91425" marL="198000">
                    <a:lnL cap="flat" cmpd="sng" w="9525">
                      <a:solidFill>
                        <a:srgbClr val="BFC1F0">
                          <a:alpha val="0"/>
                        </a:srgbClr>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rgbClr val="BFC1F0"/>
                      </a:solidFill>
                      <a:prstDash val="solid"/>
                      <a:round/>
                      <a:headEnd len="sm" w="sm" type="none"/>
                      <a:tailEnd len="sm" w="sm" type="none"/>
                    </a:lnT>
                    <a:lnB cap="flat" cmpd="sng" w="9525">
                      <a:solidFill>
                        <a:srgbClr val="BFC1F0"/>
                      </a:solidFill>
                      <a:prstDash val="solid"/>
                      <a:round/>
                      <a:headEnd len="sm" w="sm" type="none"/>
                      <a:tailEnd len="sm" w="sm" type="none"/>
                    </a:lnB>
                  </a:tcPr>
                </a:tc>
                <a:tc>
                  <a:txBody>
                    <a:bodyPr/>
                    <a:lstStyle/>
                    <a:p>
                      <a:pPr indent="0" lvl="0" marL="0" rtl="0" algn="l">
                        <a:spcBef>
                          <a:spcPts val="0"/>
                        </a:spcBef>
                        <a:spcAft>
                          <a:spcPts val="0"/>
                        </a:spcAft>
                        <a:buNone/>
                      </a:pPr>
                      <a:r>
                        <a:rPr lang="ru" sz="1700">
                          <a:latin typeface="Roboto"/>
                          <a:ea typeface="Roboto"/>
                          <a:cs typeface="Roboto"/>
                          <a:sym typeface="Roboto"/>
                        </a:rPr>
                        <a:t>Они позволяют обнаружить деградацию качества модели</a:t>
                      </a:r>
                      <a:endParaRPr sz="1700">
                        <a:latin typeface="Roboto"/>
                        <a:ea typeface="Roboto"/>
                        <a:cs typeface="Roboto"/>
                        <a:sym typeface="Roboto"/>
                      </a:endParaRPr>
                    </a:p>
                  </a:txBody>
                  <a:tcPr marT="91425" marB="91425" marR="91425" marL="198000">
                    <a:lnL cap="flat" cmpd="sng" w="9525">
                      <a:solidFill>
                        <a:schemeClr val="lt1"/>
                      </a:solidFill>
                      <a:prstDash val="solid"/>
                      <a:round/>
                      <a:headEnd len="sm" w="sm" type="none"/>
                      <a:tailEnd len="sm" w="sm" type="none"/>
                    </a:lnL>
                    <a:lnR cap="flat" cmpd="sng" w="9525">
                      <a:solidFill>
                        <a:srgbClr val="BFC1F0">
                          <a:alpha val="0"/>
                        </a:srgbClr>
                      </a:solidFill>
                      <a:prstDash val="solid"/>
                      <a:round/>
                      <a:headEnd len="sm" w="sm" type="none"/>
                      <a:tailEnd len="sm" w="sm" type="none"/>
                    </a:lnR>
                    <a:lnT cap="flat" cmpd="sng" w="9525">
                      <a:solidFill>
                        <a:srgbClr val="BFC1F0"/>
                      </a:solidFill>
                      <a:prstDash val="solid"/>
                      <a:round/>
                      <a:headEnd len="sm" w="sm" type="none"/>
                      <a:tailEnd len="sm" w="sm" type="none"/>
                    </a:lnT>
                    <a:lnB cap="flat" cmpd="sng" w="9525">
                      <a:solidFill>
                        <a:srgbClr val="BFC1F0"/>
                      </a:solidFill>
                      <a:prstDash val="solid"/>
                      <a:round/>
                      <a:headEnd len="sm" w="sm" type="none"/>
                      <a:tailEnd len="sm" w="sm" type="none"/>
                    </a:lnB>
                  </a:tcPr>
                </a:tc>
              </a:tr>
              <a:tr h="381000">
                <a:tc>
                  <a:txBody>
                    <a:bodyPr/>
                    <a:lstStyle/>
                    <a:p>
                      <a:pPr indent="0" lvl="0" marL="0" rtl="0" algn="l">
                        <a:spcBef>
                          <a:spcPts val="0"/>
                        </a:spcBef>
                        <a:spcAft>
                          <a:spcPts val="0"/>
                        </a:spcAft>
                        <a:buNone/>
                      </a:pPr>
                      <a:r>
                        <a:rPr b="1" lang="ru" sz="1700">
                          <a:solidFill>
                            <a:srgbClr val="013D85"/>
                          </a:solidFill>
                          <a:latin typeface="Roboto"/>
                          <a:ea typeface="Roboto"/>
                          <a:cs typeface="Roboto"/>
                          <a:sym typeface="Roboto"/>
                        </a:rPr>
                        <a:t>3.</a:t>
                      </a:r>
                      <a:endParaRPr b="1" sz="1700">
                        <a:solidFill>
                          <a:srgbClr val="013D85"/>
                        </a:solidFill>
                        <a:latin typeface="Roboto"/>
                        <a:ea typeface="Roboto"/>
                        <a:cs typeface="Roboto"/>
                        <a:sym typeface="Roboto"/>
                      </a:endParaRPr>
                    </a:p>
                  </a:txBody>
                  <a:tcPr marT="91425" marB="91425" marR="91425" marL="198000">
                    <a:lnL cap="flat" cmpd="sng" w="9525">
                      <a:solidFill>
                        <a:srgbClr val="BFC1F0">
                          <a:alpha val="0"/>
                        </a:srgbClr>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rgbClr val="BFC1F0"/>
                      </a:solidFill>
                      <a:prstDash val="solid"/>
                      <a:round/>
                      <a:headEnd len="sm" w="sm" type="none"/>
                      <a:tailEnd len="sm" w="sm" type="none"/>
                    </a:lnT>
                    <a:lnB cap="flat" cmpd="sng" w="9525">
                      <a:solidFill>
                        <a:srgbClr val="BFC1F0"/>
                      </a:solidFill>
                      <a:prstDash val="solid"/>
                      <a:round/>
                      <a:headEnd len="sm" w="sm" type="none"/>
                      <a:tailEnd len="sm" w="sm" type="none"/>
                    </a:lnB>
                  </a:tcPr>
                </a:tc>
                <a:tc>
                  <a:txBody>
                    <a:bodyPr/>
                    <a:lstStyle/>
                    <a:p>
                      <a:pPr indent="0" lvl="0" marL="0" rtl="0" algn="l">
                        <a:spcBef>
                          <a:spcPts val="0"/>
                        </a:spcBef>
                        <a:spcAft>
                          <a:spcPts val="0"/>
                        </a:spcAft>
                        <a:buNone/>
                      </a:pPr>
                      <a:r>
                        <a:rPr lang="ru" sz="1700">
                          <a:latin typeface="Roboto"/>
                          <a:ea typeface="Roboto"/>
                          <a:cs typeface="Roboto"/>
                          <a:sym typeface="Roboto"/>
                        </a:rPr>
                        <a:t>Существующие решения интегрируются с Grafana</a:t>
                      </a:r>
                      <a:endParaRPr sz="1700">
                        <a:latin typeface="Roboto"/>
                        <a:ea typeface="Roboto"/>
                        <a:cs typeface="Roboto"/>
                        <a:sym typeface="Roboto"/>
                      </a:endParaRPr>
                    </a:p>
                  </a:txBody>
                  <a:tcPr marT="91425" marB="91425" marR="91425" marL="198000">
                    <a:lnL cap="flat" cmpd="sng" w="9525">
                      <a:solidFill>
                        <a:schemeClr val="lt1"/>
                      </a:solidFill>
                      <a:prstDash val="solid"/>
                      <a:round/>
                      <a:headEnd len="sm" w="sm" type="none"/>
                      <a:tailEnd len="sm" w="sm" type="none"/>
                    </a:lnL>
                    <a:lnR cap="flat" cmpd="sng" w="9525">
                      <a:solidFill>
                        <a:srgbClr val="BFC1F0">
                          <a:alpha val="0"/>
                        </a:srgbClr>
                      </a:solidFill>
                      <a:prstDash val="solid"/>
                      <a:round/>
                      <a:headEnd len="sm" w="sm" type="none"/>
                      <a:tailEnd len="sm" w="sm" type="none"/>
                    </a:lnR>
                    <a:lnT cap="flat" cmpd="sng" w="9525">
                      <a:solidFill>
                        <a:srgbClr val="BFC1F0"/>
                      </a:solidFill>
                      <a:prstDash val="solid"/>
                      <a:round/>
                      <a:headEnd len="sm" w="sm" type="none"/>
                      <a:tailEnd len="sm" w="sm" type="none"/>
                    </a:lnT>
                    <a:lnB cap="flat" cmpd="sng" w="9525">
                      <a:solidFill>
                        <a:srgbClr val="BFC1F0"/>
                      </a:solidFill>
                      <a:prstDash val="solid"/>
                      <a:round/>
                      <a:headEnd len="sm" w="sm" type="none"/>
                      <a:tailEnd len="sm" w="sm" type="none"/>
                    </a:lnB>
                  </a:tcPr>
                </a:tc>
              </a:tr>
            </a:tbl>
          </a:graphicData>
        </a:graphic>
      </p:graphicFrame>
      <p:sp>
        <p:nvSpPr>
          <p:cNvPr id="312" name="Google Shape;312;p50"/>
          <p:cNvSpPr txBox="1"/>
          <p:nvPr>
            <p:ph idx="4294967295" type="subTitle"/>
          </p:nvPr>
        </p:nvSpPr>
        <p:spPr>
          <a:xfrm>
            <a:off x="544450" y="1121225"/>
            <a:ext cx="7796700" cy="1056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ru" sz="1500">
                <a:solidFill>
                  <a:srgbClr val="013D85"/>
                </a:solidFill>
              </a:rPr>
              <a:t>Подведем итоги</a:t>
            </a:r>
            <a:endParaRPr b="1" sz="1500">
              <a:solidFill>
                <a:srgbClr val="013D85"/>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51"/>
          <p:cNvSpPr txBox="1"/>
          <p:nvPr>
            <p:ph type="title"/>
          </p:nvPr>
        </p:nvSpPr>
        <p:spPr>
          <a:xfrm>
            <a:off x="500550" y="440981"/>
            <a:ext cx="8520600" cy="130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t>Следующий вебинар</a:t>
            </a:r>
            <a:endParaRPr/>
          </a:p>
        </p:txBody>
      </p:sp>
      <p:sp>
        <p:nvSpPr>
          <p:cNvPr id="318" name="Google Shape;318;p51"/>
          <p:cNvSpPr txBox="1"/>
          <p:nvPr/>
        </p:nvSpPr>
        <p:spPr>
          <a:xfrm>
            <a:off x="2024550" y="2325225"/>
            <a:ext cx="61569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ru" sz="2500">
                <a:solidFill>
                  <a:srgbClr val="050505"/>
                </a:solidFill>
                <a:latin typeface="Roboto"/>
                <a:ea typeface="Roboto"/>
                <a:cs typeface="Roboto"/>
                <a:sym typeface="Roboto"/>
              </a:rPr>
              <a:t>Алертинг</a:t>
            </a:r>
            <a:endParaRPr b="1" sz="2400">
              <a:solidFill>
                <a:srgbClr val="013D85"/>
              </a:solidFill>
            </a:endParaRPr>
          </a:p>
        </p:txBody>
      </p:sp>
      <p:pic>
        <p:nvPicPr>
          <p:cNvPr id="319" name="Google Shape;319;p51"/>
          <p:cNvPicPr preferRelativeResize="0"/>
          <p:nvPr/>
        </p:nvPicPr>
        <p:blipFill rotWithShape="1">
          <a:blip r:embed="rId3">
            <a:alphaModFix/>
          </a:blip>
          <a:srcRect b="0" l="0" r="0" t="0"/>
          <a:stretch/>
        </p:blipFill>
        <p:spPr>
          <a:xfrm>
            <a:off x="926025" y="1975775"/>
            <a:ext cx="901550" cy="901550"/>
          </a:xfrm>
          <a:prstGeom prst="rect">
            <a:avLst/>
          </a:prstGeom>
          <a:noFill/>
          <a:ln>
            <a:noFill/>
          </a:ln>
        </p:spPr>
      </p:pic>
      <p:sp>
        <p:nvSpPr>
          <p:cNvPr id="320" name="Google Shape;320;p51"/>
          <p:cNvSpPr txBox="1"/>
          <p:nvPr/>
        </p:nvSpPr>
        <p:spPr>
          <a:xfrm>
            <a:off x="1262550" y="4372550"/>
            <a:ext cx="17664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
                <a:latin typeface="Roboto"/>
                <a:ea typeface="Roboto"/>
                <a:cs typeface="Roboto"/>
                <a:sym typeface="Roboto"/>
              </a:rPr>
              <a:t>Ссылка на вебинар будет</a:t>
            </a:r>
            <a:endParaRPr>
              <a:latin typeface="Roboto"/>
              <a:ea typeface="Roboto"/>
              <a:cs typeface="Roboto"/>
              <a:sym typeface="Roboto"/>
            </a:endParaRPr>
          </a:p>
          <a:p>
            <a:pPr indent="0" lvl="0" marL="0" rtl="0" algn="l">
              <a:spcBef>
                <a:spcPts val="0"/>
              </a:spcBef>
              <a:spcAft>
                <a:spcPts val="0"/>
              </a:spcAft>
              <a:buNone/>
            </a:pPr>
            <a:r>
              <a:rPr lang="ru">
                <a:latin typeface="Roboto"/>
                <a:ea typeface="Roboto"/>
                <a:cs typeface="Roboto"/>
                <a:sym typeface="Roboto"/>
              </a:rPr>
              <a:t>в ЛК за 15 минут</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p:txBody>
      </p:sp>
      <p:pic>
        <p:nvPicPr>
          <p:cNvPr id="321" name="Google Shape;321;p51"/>
          <p:cNvPicPr preferRelativeResize="0"/>
          <p:nvPr/>
        </p:nvPicPr>
        <p:blipFill>
          <a:blip r:embed="rId4">
            <a:alphaModFix/>
          </a:blip>
          <a:stretch>
            <a:fillRect/>
          </a:stretch>
        </p:blipFill>
        <p:spPr>
          <a:xfrm>
            <a:off x="849825" y="4415825"/>
            <a:ext cx="439550" cy="43955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52"/>
          <p:cNvSpPr txBox="1"/>
          <p:nvPr>
            <p:ph type="title"/>
          </p:nvPr>
        </p:nvSpPr>
        <p:spPr>
          <a:xfrm>
            <a:off x="956225" y="528525"/>
            <a:ext cx="7559100" cy="5454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ru" sz="4500"/>
              <a:t>Заполните, пожалуйста,</a:t>
            </a:r>
            <a:endParaRPr sz="4500"/>
          </a:p>
          <a:p>
            <a:pPr indent="0" lvl="0" marL="0" rtl="0" algn="l">
              <a:spcBef>
                <a:spcPts val="0"/>
              </a:spcBef>
              <a:spcAft>
                <a:spcPts val="0"/>
              </a:spcAft>
              <a:buNone/>
            </a:pPr>
            <a:r>
              <a:rPr lang="ru" sz="4500"/>
              <a:t>опрос о занятии</a:t>
            </a:r>
            <a:endParaRPr sz="4500"/>
          </a:p>
          <a:p>
            <a:pPr indent="0" lvl="0" marL="0" rtl="0" algn="l">
              <a:spcBef>
                <a:spcPts val="0"/>
              </a:spcBef>
              <a:spcAft>
                <a:spcPts val="0"/>
              </a:spcAft>
              <a:buNone/>
            </a:pPr>
            <a:r>
              <a:rPr lang="ru" sz="4500"/>
              <a:t>по ссылке </a:t>
            </a:r>
            <a:br>
              <a:rPr lang="ru" sz="4500"/>
            </a:br>
            <a:r>
              <a:rPr lang="ru" sz="4500" u="sng">
                <a:solidFill>
                  <a:schemeClr val="hlink"/>
                </a:solidFill>
                <a:hlinkClick r:id="rId3"/>
              </a:rPr>
              <a:t>https://otus.ru/polls/65404/</a:t>
            </a:r>
            <a:r>
              <a:rPr lang="ru" sz="4500"/>
              <a:t> </a:t>
            </a:r>
            <a:endParaRPr sz="4500"/>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53"/>
          <p:cNvSpPr txBox="1"/>
          <p:nvPr>
            <p:ph type="title"/>
          </p:nvPr>
        </p:nvSpPr>
        <p:spPr>
          <a:xfrm>
            <a:off x="500550" y="1094951"/>
            <a:ext cx="8520600" cy="264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t>Приходите на следующие вебинары</a:t>
            </a:r>
            <a:endParaRPr/>
          </a:p>
        </p:txBody>
      </p:sp>
      <p:sp>
        <p:nvSpPr>
          <p:cNvPr id="332" name="Google Shape;332;p53"/>
          <p:cNvSpPr txBox="1"/>
          <p:nvPr>
            <p:ph idx="1" type="subTitle"/>
          </p:nvPr>
        </p:nvSpPr>
        <p:spPr>
          <a:xfrm>
            <a:off x="500550" y="609750"/>
            <a:ext cx="7796700" cy="1056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ru"/>
              <a:t>Спасибо за внимание!</a:t>
            </a:r>
            <a:endParaRPr/>
          </a:p>
        </p:txBody>
      </p:sp>
      <p:sp>
        <p:nvSpPr>
          <p:cNvPr id="333" name="Google Shape;333;p53"/>
          <p:cNvSpPr/>
          <p:nvPr/>
        </p:nvSpPr>
        <p:spPr>
          <a:xfrm>
            <a:off x="630000" y="3689750"/>
            <a:ext cx="1515000" cy="2425200"/>
          </a:xfrm>
          <a:prstGeom prst="rect">
            <a:avLst/>
          </a:prstGeom>
          <a:solidFill>
            <a:srgbClr val="013D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34" name="Google Shape;334;p53"/>
          <p:cNvPicPr preferRelativeResize="0"/>
          <p:nvPr/>
        </p:nvPicPr>
        <p:blipFill rotWithShape="1">
          <a:blip r:embed="rId3">
            <a:alphaModFix/>
          </a:blip>
          <a:srcRect b="661" l="0" r="0" t="661"/>
          <a:stretch/>
        </p:blipFill>
        <p:spPr>
          <a:xfrm>
            <a:off x="1408967" y="4269846"/>
            <a:ext cx="1383000" cy="1365000"/>
          </a:xfrm>
          <a:prstGeom prst="ellipse">
            <a:avLst/>
          </a:prstGeom>
          <a:noFill/>
          <a:ln>
            <a:noFill/>
          </a:ln>
        </p:spPr>
      </p:pic>
      <p:sp>
        <p:nvSpPr>
          <p:cNvPr id="335" name="Google Shape;335;p53"/>
          <p:cNvSpPr txBox="1"/>
          <p:nvPr>
            <p:ph idx="2" type="subTitle"/>
          </p:nvPr>
        </p:nvSpPr>
        <p:spPr>
          <a:xfrm>
            <a:off x="3135425" y="4174975"/>
            <a:ext cx="5856300" cy="783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ru">
                <a:solidFill>
                  <a:srgbClr val="02418B"/>
                </a:solidFill>
              </a:rPr>
              <a:t>Анатолий Бурнашев</a:t>
            </a:r>
            <a:endParaRPr>
              <a:solidFill>
                <a:srgbClr val="02418B"/>
              </a:solidFill>
            </a:endParaRPr>
          </a:p>
        </p:txBody>
      </p:sp>
      <p:sp>
        <p:nvSpPr>
          <p:cNvPr id="336" name="Google Shape;336;p53"/>
          <p:cNvSpPr txBox="1"/>
          <p:nvPr>
            <p:ph idx="3" type="subTitle"/>
          </p:nvPr>
        </p:nvSpPr>
        <p:spPr>
          <a:xfrm>
            <a:off x="3135425" y="4575175"/>
            <a:ext cx="5856300" cy="1056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i="1" lang="ru">
                <a:solidFill>
                  <a:srgbClr val="000000"/>
                </a:solidFill>
                <a:latin typeface="Arial"/>
                <a:ea typeface="Arial"/>
                <a:cs typeface="Arial"/>
                <a:sym typeface="Arial"/>
              </a:rPr>
              <a:t>эксперт SRE</a:t>
            </a:r>
            <a:br>
              <a:rPr i="1" lang="ru">
                <a:solidFill>
                  <a:srgbClr val="000000"/>
                </a:solidFill>
                <a:latin typeface="Arial"/>
                <a:ea typeface="Arial"/>
                <a:cs typeface="Arial"/>
                <a:sym typeface="Arial"/>
              </a:rPr>
            </a:br>
            <a:r>
              <a:rPr i="1" lang="ru">
                <a:solidFill>
                  <a:srgbClr val="000000"/>
                </a:solidFill>
                <a:latin typeface="Arial"/>
                <a:ea typeface="Arial"/>
                <a:cs typeface="Arial"/>
                <a:sym typeface="Arial"/>
              </a:rPr>
              <a:t>20+ лет в коммерческом IT</a:t>
            </a:r>
            <a:endParaRPr i="1">
              <a:solidFill>
                <a:srgbClr val="000000"/>
              </a:solidFill>
              <a:latin typeface="Arial"/>
              <a:ea typeface="Arial"/>
              <a:cs typeface="Arial"/>
              <a:sym typeface="Arial"/>
            </a:endParaRPr>
          </a:p>
          <a:p>
            <a:pPr indent="0" lvl="0" marL="0" rtl="0" algn="l">
              <a:spcBef>
                <a:spcPts val="0"/>
              </a:spcBef>
              <a:spcAft>
                <a:spcPts val="0"/>
              </a:spcAft>
              <a:buNone/>
            </a:pPr>
            <a:r>
              <a:rPr i="1" lang="ru">
                <a:solidFill>
                  <a:srgbClr val="000000"/>
                </a:solidFill>
                <a:latin typeface="Arial"/>
                <a:ea typeface="Arial"/>
                <a:cs typeface="Arial"/>
                <a:sym typeface="Arial"/>
              </a:rPr>
              <a:t>tg.me/ayburnashe</a:t>
            </a:r>
            <a:endParaRPr i="1">
              <a:solidFill>
                <a:srgbClr val="000000"/>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8"/>
          <p:cNvSpPr txBox="1"/>
          <p:nvPr>
            <p:ph type="title"/>
          </p:nvPr>
        </p:nvSpPr>
        <p:spPr>
          <a:xfrm>
            <a:off x="500550" y="440981"/>
            <a:ext cx="8520600" cy="130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t>Маршрут вебинара</a:t>
            </a:r>
            <a:endParaRPr/>
          </a:p>
        </p:txBody>
      </p:sp>
      <p:sp>
        <p:nvSpPr>
          <p:cNvPr id="93" name="Google Shape;93;p18"/>
          <p:cNvSpPr/>
          <p:nvPr/>
        </p:nvSpPr>
        <p:spPr>
          <a:xfrm>
            <a:off x="881550" y="1405775"/>
            <a:ext cx="3384900" cy="501600"/>
          </a:xfrm>
          <a:prstGeom prst="roundRect">
            <a:avLst>
              <a:gd fmla="val 16667" name="adj"/>
            </a:avLst>
          </a:prstGeom>
          <a:solidFill>
            <a:srgbClr val="8B8EE3"/>
          </a:solidFill>
          <a:ln>
            <a:noFill/>
          </a:ln>
        </p:spPr>
        <p:txBody>
          <a:bodyPr anchorCtr="0" anchor="ctr" bIns="91425" lIns="270000" spcFirstLastPara="1" rIns="270000" wrap="square" tIns="91425">
            <a:noAutofit/>
          </a:bodyPr>
          <a:lstStyle/>
          <a:p>
            <a:pPr indent="0" lvl="0" marL="0" rtl="0" algn="l">
              <a:spcBef>
                <a:spcPts val="0"/>
              </a:spcBef>
              <a:spcAft>
                <a:spcPts val="0"/>
              </a:spcAft>
              <a:buNone/>
            </a:pPr>
            <a:r>
              <a:rPr lang="ru" sz="1500">
                <a:solidFill>
                  <a:schemeClr val="lt1"/>
                </a:solidFill>
                <a:latin typeface="Roboto"/>
                <a:ea typeface="Roboto"/>
                <a:cs typeface="Roboto"/>
                <a:sym typeface="Roboto"/>
              </a:rPr>
              <a:t>Частичная перепроверка</a:t>
            </a:r>
            <a:endParaRPr sz="1300">
              <a:solidFill>
                <a:schemeClr val="lt1"/>
              </a:solidFill>
              <a:latin typeface="Roboto"/>
              <a:ea typeface="Roboto"/>
              <a:cs typeface="Roboto"/>
              <a:sym typeface="Roboto"/>
            </a:endParaRPr>
          </a:p>
        </p:txBody>
      </p:sp>
      <p:sp>
        <p:nvSpPr>
          <p:cNvPr id="94" name="Google Shape;94;p18"/>
          <p:cNvSpPr/>
          <p:nvPr/>
        </p:nvSpPr>
        <p:spPr>
          <a:xfrm>
            <a:off x="881550" y="2321784"/>
            <a:ext cx="3384900" cy="501600"/>
          </a:xfrm>
          <a:prstGeom prst="roundRect">
            <a:avLst>
              <a:gd fmla="val 16667" name="adj"/>
            </a:avLst>
          </a:prstGeom>
          <a:solidFill>
            <a:srgbClr val="8B8EE3"/>
          </a:solidFill>
          <a:ln>
            <a:noFill/>
          </a:ln>
        </p:spPr>
        <p:txBody>
          <a:bodyPr anchorCtr="0" anchor="ctr" bIns="91425" lIns="270000" spcFirstLastPara="1" rIns="270000" wrap="square" tIns="91425">
            <a:noAutofit/>
          </a:bodyPr>
          <a:lstStyle/>
          <a:p>
            <a:pPr indent="0" lvl="0" marL="0" rtl="0" algn="l">
              <a:spcBef>
                <a:spcPts val="0"/>
              </a:spcBef>
              <a:spcAft>
                <a:spcPts val="0"/>
              </a:spcAft>
              <a:buNone/>
            </a:pPr>
            <a:r>
              <a:rPr lang="ru" sz="1500">
                <a:solidFill>
                  <a:schemeClr val="lt1"/>
                </a:solidFill>
                <a:latin typeface="Roboto"/>
                <a:ea typeface="Roboto"/>
                <a:cs typeface="Roboto"/>
                <a:sym typeface="Roboto"/>
              </a:rPr>
              <a:t>Пересчет метрик качества</a:t>
            </a:r>
            <a:endParaRPr sz="1300">
              <a:solidFill>
                <a:schemeClr val="lt1"/>
              </a:solidFill>
              <a:latin typeface="Roboto"/>
              <a:ea typeface="Roboto"/>
              <a:cs typeface="Roboto"/>
              <a:sym typeface="Roboto"/>
            </a:endParaRPr>
          </a:p>
        </p:txBody>
      </p:sp>
      <p:sp>
        <p:nvSpPr>
          <p:cNvPr id="95" name="Google Shape;95;p18"/>
          <p:cNvSpPr/>
          <p:nvPr/>
        </p:nvSpPr>
        <p:spPr>
          <a:xfrm>
            <a:off x="881550" y="3237814"/>
            <a:ext cx="3384900" cy="501600"/>
          </a:xfrm>
          <a:prstGeom prst="roundRect">
            <a:avLst>
              <a:gd fmla="val 16667" name="adj"/>
            </a:avLst>
          </a:prstGeom>
          <a:solidFill>
            <a:srgbClr val="8B8EE3"/>
          </a:solidFill>
          <a:ln>
            <a:noFill/>
          </a:ln>
        </p:spPr>
        <p:txBody>
          <a:bodyPr anchorCtr="0" anchor="ctr" bIns="91425" lIns="270000" spcFirstLastPara="1" rIns="270000" wrap="square" tIns="91425">
            <a:noAutofit/>
          </a:bodyPr>
          <a:lstStyle/>
          <a:p>
            <a:pPr indent="0" lvl="0" marL="0" rtl="0" algn="l">
              <a:spcBef>
                <a:spcPts val="0"/>
              </a:spcBef>
              <a:spcAft>
                <a:spcPts val="0"/>
              </a:spcAft>
              <a:buNone/>
            </a:pPr>
            <a:r>
              <a:rPr lang="ru" sz="1500">
                <a:solidFill>
                  <a:schemeClr val="lt1"/>
                </a:solidFill>
                <a:latin typeface="Roboto"/>
                <a:ea typeface="Roboto"/>
                <a:cs typeface="Roboto"/>
                <a:sym typeface="Roboto"/>
              </a:rPr>
              <a:t>Мониторинг метрик качества</a:t>
            </a:r>
            <a:endParaRPr sz="1300">
              <a:solidFill>
                <a:schemeClr val="lt1"/>
              </a:solidFill>
              <a:latin typeface="Roboto"/>
              <a:ea typeface="Roboto"/>
              <a:cs typeface="Roboto"/>
              <a:sym typeface="Roboto"/>
            </a:endParaRPr>
          </a:p>
        </p:txBody>
      </p:sp>
      <p:sp>
        <p:nvSpPr>
          <p:cNvPr id="96" name="Google Shape;96;p18"/>
          <p:cNvSpPr/>
          <p:nvPr/>
        </p:nvSpPr>
        <p:spPr>
          <a:xfrm>
            <a:off x="881550" y="4153827"/>
            <a:ext cx="3384900" cy="501600"/>
          </a:xfrm>
          <a:prstGeom prst="roundRect">
            <a:avLst>
              <a:gd fmla="val 16667" name="adj"/>
            </a:avLst>
          </a:prstGeom>
          <a:solidFill>
            <a:srgbClr val="8B8EE3"/>
          </a:solidFill>
          <a:ln>
            <a:noFill/>
          </a:ln>
        </p:spPr>
        <p:txBody>
          <a:bodyPr anchorCtr="0" anchor="ctr" bIns="91425" lIns="270000" spcFirstLastPara="1" rIns="270000" wrap="square" tIns="91425">
            <a:noAutofit/>
          </a:bodyPr>
          <a:lstStyle/>
          <a:p>
            <a:pPr indent="0" lvl="0" marL="0" rtl="0" algn="l">
              <a:spcBef>
                <a:spcPts val="0"/>
              </a:spcBef>
              <a:spcAft>
                <a:spcPts val="0"/>
              </a:spcAft>
              <a:buClr>
                <a:schemeClr val="dk1"/>
              </a:buClr>
              <a:buSzPts val="1100"/>
              <a:buFont typeface="Arial"/>
              <a:buNone/>
            </a:pPr>
            <a:r>
              <a:rPr lang="ru" sz="1500">
                <a:solidFill>
                  <a:schemeClr val="lt1"/>
                </a:solidFill>
                <a:latin typeface="Roboto"/>
                <a:ea typeface="Roboto"/>
                <a:cs typeface="Roboto"/>
                <a:sym typeface="Roboto"/>
              </a:rPr>
              <a:t>Существующие решения</a:t>
            </a:r>
            <a:endParaRPr sz="1300">
              <a:solidFill>
                <a:schemeClr val="lt1"/>
              </a:solidFill>
              <a:latin typeface="Roboto"/>
              <a:ea typeface="Roboto"/>
              <a:cs typeface="Roboto"/>
              <a:sym typeface="Roboto"/>
            </a:endParaRPr>
          </a:p>
        </p:txBody>
      </p:sp>
      <p:sp>
        <p:nvSpPr>
          <p:cNvPr id="97" name="Google Shape;97;p18"/>
          <p:cNvSpPr/>
          <p:nvPr/>
        </p:nvSpPr>
        <p:spPr>
          <a:xfrm>
            <a:off x="869925" y="5189725"/>
            <a:ext cx="3384900" cy="501600"/>
          </a:xfrm>
          <a:prstGeom prst="roundRect">
            <a:avLst>
              <a:gd fmla="val 16667" name="adj"/>
            </a:avLst>
          </a:prstGeom>
          <a:solidFill>
            <a:srgbClr val="8B8EE3"/>
          </a:solidFill>
          <a:ln>
            <a:noFill/>
          </a:ln>
        </p:spPr>
        <p:txBody>
          <a:bodyPr anchorCtr="0" anchor="ctr" bIns="91425" lIns="270000" spcFirstLastPara="1" rIns="270000" wrap="square" tIns="91425">
            <a:noAutofit/>
          </a:bodyPr>
          <a:lstStyle/>
          <a:p>
            <a:pPr indent="0" lvl="0" marL="0" rtl="0" algn="l">
              <a:spcBef>
                <a:spcPts val="0"/>
              </a:spcBef>
              <a:spcAft>
                <a:spcPts val="0"/>
              </a:spcAft>
              <a:buNone/>
            </a:pPr>
            <a:r>
              <a:rPr lang="ru" sz="1500">
                <a:solidFill>
                  <a:schemeClr val="lt1"/>
                </a:solidFill>
                <a:latin typeface="Roboto"/>
                <a:ea typeface="Roboto"/>
                <a:cs typeface="Roboto"/>
                <a:sym typeface="Roboto"/>
              </a:rPr>
              <a:t>Заключение</a:t>
            </a:r>
            <a:endParaRPr sz="1500">
              <a:solidFill>
                <a:schemeClr val="lt1"/>
              </a:solidFill>
              <a:latin typeface="Roboto"/>
              <a:ea typeface="Roboto"/>
              <a:cs typeface="Roboto"/>
              <a:sym typeface="Roboto"/>
            </a:endParaRPr>
          </a:p>
        </p:txBody>
      </p:sp>
      <p:cxnSp>
        <p:nvCxnSpPr>
          <p:cNvPr id="98" name="Google Shape;98;p18"/>
          <p:cNvCxnSpPr>
            <a:stCxn id="93" idx="1"/>
            <a:endCxn id="94" idx="1"/>
          </p:cNvCxnSpPr>
          <p:nvPr/>
        </p:nvCxnSpPr>
        <p:spPr>
          <a:xfrm>
            <a:off x="881550" y="1656575"/>
            <a:ext cx="600" cy="915900"/>
          </a:xfrm>
          <a:prstGeom prst="bentConnector3">
            <a:avLst>
              <a:gd fmla="val -39687500" name="adj1"/>
            </a:avLst>
          </a:prstGeom>
          <a:noFill/>
          <a:ln cap="flat" cmpd="sng" w="19050">
            <a:solidFill>
              <a:srgbClr val="013D85"/>
            </a:solidFill>
            <a:prstDash val="dash"/>
            <a:round/>
            <a:headEnd len="med" w="med" type="none"/>
            <a:tailEnd len="med" w="med" type="none"/>
          </a:ln>
        </p:spPr>
      </p:cxnSp>
      <p:cxnSp>
        <p:nvCxnSpPr>
          <p:cNvPr id="99" name="Google Shape;99;p18"/>
          <p:cNvCxnSpPr>
            <a:stCxn id="94" idx="1"/>
            <a:endCxn id="95" idx="1"/>
          </p:cNvCxnSpPr>
          <p:nvPr/>
        </p:nvCxnSpPr>
        <p:spPr>
          <a:xfrm>
            <a:off x="881550" y="2572584"/>
            <a:ext cx="600" cy="915900"/>
          </a:xfrm>
          <a:prstGeom prst="bentConnector3">
            <a:avLst>
              <a:gd fmla="val -39687500" name="adj1"/>
            </a:avLst>
          </a:prstGeom>
          <a:noFill/>
          <a:ln cap="flat" cmpd="sng" w="19050">
            <a:solidFill>
              <a:srgbClr val="013D85"/>
            </a:solidFill>
            <a:prstDash val="dash"/>
            <a:round/>
            <a:headEnd len="med" w="med" type="none"/>
            <a:tailEnd len="med" w="med" type="none"/>
          </a:ln>
        </p:spPr>
      </p:cxnSp>
      <p:cxnSp>
        <p:nvCxnSpPr>
          <p:cNvPr id="100" name="Google Shape;100;p18"/>
          <p:cNvCxnSpPr>
            <a:stCxn id="95" idx="1"/>
            <a:endCxn id="96" idx="1"/>
          </p:cNvCxnSpPr>
          <p:nvPr/>
        </p:nvCxnSpPr>
        <p:spPr>
          <a:xfrm>
            <a:off x="881550" y="3488614"/>
            <a:ext cx="600" cy="915900"/>
          </a:xfrm>
          <a:prstGeom prst="bentConnector3">
            <a:avLst>
              <a:gd fmla="val -39687500" name="adj1"/>
            </a:avLst>
          </a:prstGeom>
          <a:noFill/>
          <a:ln cap="flat" cmpd="sng" w="19050">
            <a:solidFill>
              <a:srgbClr val="013D85"/>
            </a:solidFill>
            <a:prstDash val="dash"/>
            <a:round/>
            <a:headEnd len="med" w="med" type="none"/>
            <a:tailEnd len="med" w="med" type="none"/>
          </a:ln>
        </p:spPr>
      </p:cxnSp>
      <p:cxnSp>
        <p:nvCxnSpPr>
          <p:cNvPr id="101" name="Google Shape;101;p18"/>
          <p:cNvCxnSpPr>
            <a:stCxn id="96" idx="1"/>
            <a:endCxn id="97" idx="1"/>
          </p:cNvCxnSpPr>
          <p:nvPr/>
        </p:nvCxnSpPr>
        <p:spPr>
          <a:xfrm flipH="1">
            <a:off x="869850" y="4404627"/>
            <a:ext cx="11700" cy="1035900"/>
          </a:xfrm>
          <a:prstGeom prst="bentConnector3">
            <a:avLst>
              <a:gd fmla="val 2134615" name="adj1"/>
            </a:avLst>
          </a:prstGeom>
          <a:noFill/>
          <a:ln cap="flat" cmpd="sng" w="19050">
            <a:solidFill>
              <a:srgbClr val="013D85"/>
            </a:solidFill>
            <a:prstDash val="dash"/>
            <a:round/>
            <a:headEnd len="med" w="med" type="none"/>
            <a:tailEnd len="med" w="med" type="none"/>
          </a:ln>
        </p:spPr>
      </p:cxn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54"/>
          <p:cNvSpPr txBox="1"/>
          <p:nvPr>
            <p:ph type="title"/>
          </p:nvPr>
        </p:nvSpPr>
        <p:spPr>
          <a:xfrm>
            <a:off x="956225" y="147525"/>
            <a:ext cx="7695600" cy="5454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ru"/>
              <a:t>Вопросы?</a:t>
            </a:r>
            <a:endParaRPr/>
          </a:p>
        </p:txBody>
      </p:sp>
      <p:pic>
        <p:nvPicPr>
          <p:cNvPr id="342" name="Google Shape;342;p54"/>
          <p:cNvPicPr preferRelativeResize="0"/>
          <p:nvPr/>
        </p:nvPicPr>
        <p:blipFill rotWithShape="1">
          <a:blip r:embed="rId3">
            <a:alphaModFix/>
          </a:blip>
          <a:srcRect b="0" l="0" r="0" t="0"/>
          <a:stretch/>
        </p:blipFill>
        <p:spPr>
          <a:xfrm>
            <a:off x="1032750" y="3949989"/>
            <a:ext cx="662535" cy="662535"/>
          </a:xfrm>
          <a:prstGeom prst="rect">
            <a:avLst/>
          </a:prstGeom>
          <a:noFill/>
          <a:ln>
            <a:noFill/>
          </a:ln>
        </p:spPr>
      </p:pic>
      <p:sp>
        <p:nvSpPr>
          <p:cNvPr id="343" name="Google Shape;343;p54"/>
          <p:cNvSpPr txBox="1"/>
          <p:nvPr/>
        </p:nvSpPr>
        <p:spPr>
          <a:xfrm>
            <a:off x="1750800" y="3958006"/>
            <a:ext cx="30000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 sz="1500">
                <a:solidFill>
                  <a:schemeClr val="lt1"/>
                </a:solidFill>
                <a:latin typeface="Roboto"/>
                <a:ea typeface="Roboto"/>
                <a:cs typeface="Roboto"/>
                <a:sym typeface="Roboto"/>
              </a:rPr>
              <a:t>Ставим “+”,</a:t>
            </a:r>
            <a:endParaRPr sz="1500">
              <a:solidFill>
                <a:schemeClr val="lt1"/>
              </a:solidFill>
              <a:latin typeface="Roboto"/>
              <a:ea typeface="Roboto"/>
              <a:cs typeface="Roboto"/>
              <a:sym typeface="Roboto"/>
            </a:endParaRPr>
          </a:p>
          <a:p>
            <a:pPr indent="0" lvl="0" marL="0" rtl="0" algn="l">
              <a:spcBef>
                <a:spcPts val="0"/>
              </a:spcBef>
              <a:spcAft>
                <a:spcPts val="0"/>
              </a:spcAft>
              <a:buNone/>
            </a:pPr>
            <a:r>
              <a:rPr lang="ru" sz="1500">
                <a:solidFill>
                  <a:schemeClr val="lt1"/>
                </a:solidFill>
                <a:latin typeface="Roboto"/>
                <a:ea typeface="Roboto"/>
                <a:cs typeface="Roboto"/>
                <a:sym typeface="Roboto"/>
              </a:rPr>
              <a:t>если вопросы есть</a:t>
            </a:r>
            <a:endParaRPr sz="1500">
              <a:solidFill>
                <a:schemeClr val="lt1"/>
              </a:solidFill>
              <a:latin typeface="Roboto"/>
              <a:ea typeface="Roboto"/>
              <a:cs typeface="Roboto"/>
              <a:sym typeface="Roboto"/>
            </a:endParaRPr>
          </a:p>
        </p:txBody>
      </p:sp>
      <p:pic>
        <p:nvPicPr>
          <p:cNvPr id="344" name="Google Shape;344;p54"/>
          <p:cNvPicPr preferRelativeResize="0"/>
          <p:nvPr/>
        </p:nvPicPr>
        <p:blipFill rotWithShape="1">
          <a:blip r:embed="rId4">
            <a:alphaModFix/>
          </a:blip>
          <a:srcRect b="0" l="0" r="0" t="0"/>
          <a:stretch/>
        </p:blipFill>
        <p:spPr>
          <a:xfrm>
            <a:off x="4415725" y="3949989"/>
            <a:ext cx="662535" cy="662535"/>
          </a:xfrm>
          <a:prstGeom prst="rect">
            <a:avLst/>
          </a:prstGeom>
          <a:noFill/>
          <a:ln>
            <a:noFill/>
          </a:ln>
        </p:spPr>
      </p:pic>
      <p:sp>
        <p:nvSpPr>
          <p:cNvPr id="345" name="Google Shape;345;p54"/>
          <p:cNvSpPr txBox="1"/>
          <p:nvPr/>
        </p:nvSpPr>
        <p:spPr>
          <a:xfrm>
            <a:off x="5119475" y="3958006"/>
            <a:ext cx="30000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 sz="1500">
                <a:solidFill>
                  <a:schemeClr val="lt1"/>
                </a:solidFill>
                <a:latin typeface="Roboto"/>
                <a:ea typeface="Roboto"/>
                <a:cs typeface="Roboto"/>
                <a:sym typeface="Roboto"/>
              </a:rPr>
              <a:t>Ставим “–”,</a:t>
            </a:r>
            <a:endParaRPr sz="1500">
              <a:solidFill>
                <a:schemeClr val="lt1"/>
              </a:solidFill>
              <a:latin typeface="Roboto"/>
              <a:ea typeface="Roboto"/>
              <a:cs typeface="Roboto"/>
              <a:sym typeface="Roboto"/>
            </a:endParaRPr>
          </a:p>
          <a:p>
            <a:pPr indent="0" lvl="0" marL="0" rtl="0" algn="l">
              <a:spcBef>
                <a:spcPts val="0"/>
              </a:spcBef>
              <a:spcAft>
                <a:spcPts val="0"/>
              </a:spcAft>
              <a:buNone/>
            </a:pPr>
            <a:r>
              <a:rPr lang="ru" sz="1500">
                <a:solidFill>
                  <a:schemeClr val="lt1"/>
                </a:solidFill>
                <a:latin typeface="Roboto"/>
                <a:ea typeface="Roboto"/>
                <a:cs typeface="Roboto"/>
                <a:sym typeface="Roboto"/>
              </a:rPr>
              <a:t>если вопросов нет</a:t>
            </a:r>
            <a:endParaRPr sz="1500">
              <a:solidFill>
                <a:schemeClr val="lt1"/>
              </a:solidFill>
              <a:latin typeface="Roboto"/>
              <a:ea typeface="Roboto"/>
              <a:cs typeface="Roboto"/>
              <a:sym typeface="Robo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19"/>
          <p:cNvSpPr txBox="1"/>
          <p:nvPr>
            <p:ph type="title"/>
          </p:nvPr>
        </p:nvSpPr>
        <p:spPr>
          <a:xfrm>
            <a:off x="500550" y="440981"/>
            <a:ext cx="8520600" cy="130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t>Цели вебинара</a:t>
            </a:r>
            <a:endParaRPr/>
          </a:p>
        </p:txBody>
      </p:sp>
      <p:sp>
        <p:nvSpPr>
          <p:cNvPr id="107" name="Google Shape;107;p19"/>
          <p:cNvSpPr txBox="1"/>
          <p:nvPr>
            <p:ph idx="4294967295" type="subTitle"/>
          </p:nvPr>
        </p:nvSpPr>
        <p:spPr>
          <a:xfrm>
            <a:off x="544450" y="1121225"/>
            <a:ext cx="7796700" cy="1056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ru" sz="1500">
                <a:solidFill>
                  <a:srgbClr val="013D85"/>
                </a:solidFill>
              </a:rPr>
              <a:t>После занятия вы сможете</a:t>
            </a:r>
            <a:endParaRPr b="1" sz="1500">
              <a:solidFill>
                <a:srgbClr val="013D85"/>
              </a:solidFill>
            </a:endParaRPr>
          </a:p>
        </p:txBody>
      </p:sp>
      <p:graphicFrame>
        <p:nvGraphicFramePr>
          <p:cNvPr id="108" name="Google Shape;108;p19"/>
          <p:cNvGraphicFramePr/>
          <p:nvPr/>
        </p:nvGraphicFramePr>
        <p:xfrm>
          <a:off x="952500" y="2058925"/>
          <a:ext cx="3000000" cy="3000000"/>
        </p:xfrm>
        <a:graphic>
          <a:graphicData uri="http://schemas.openxmlformats.org/drawingml/2006/table">
            <a:tbl>
              <a:tblPr>
                <a:noFill/>
                <a:tableStyleId>{2E316F85-B493-48FD-93EC-E1E6D75409AB}</a:tableStyleId>
              </a:tblPr>
              <a:tblGrid>
                <a:gridCol w="489425"/>
                <a:gridCol w="6749575"/>
              </a:tblGrid>
              <a:tr h="381000">
                <a:tc>
                  <a:txBody>
                    <a:bodyPr/>
                    <a:lstStyle/>
                    <a:p>
                      <a:pPr indent="0" lvl="0" marL="0" rtl="0" algn="l">
                        <a:spcBef>
                          <a:spcPts val="0"/>
                        </a:spcBef>
                        <a:spcAft>
                          <a:spcPts val="0"/>
                        </a:spcAft>
                        <a:buNone/>
                      </a:pPr>
                      <a:r>
                        <a:rPr b="1" lang="ru" sz="1700">
                          <a:solidFill>
                            <a:srgbClr val="013D85"/>
                          </a:solidFill>
                          <a:latin typeface="Roboto"/>
                          <a:ea typeface="Roboto"/>
                          <a:cs typeface="Roboto"/>
                          <a:sym typeface="Roboto"/>
                        </a:rPr>
                        <a:t>1.</a:t>
                      </a:r>
                      <a:endParaRPr b="1" sz="1700">
                        <a:solidFill>
                          <a:srgbClr val="013D85"/>
                        </a:solidFill>
                        <a:latin typeface="Roboto"/>
                        <a:ea typeface="Roboto"/>
                        <a:cs typeface="Roboto"/>
                        <a:sym typeface="Roboto"/>
                      </a:endParaRPr>
                    </a:p>
                  </a:txBody>
                  <a:tcPr marT="91425" marB="91425" marR="91425" marL="198000">
                    <a:lnL cap="flat" cmpd="sng" w="9525">
                      <a:solidFill>
                        <a:srgbClr val="BFC1F0">
                          <a:alpha val="0"/>
                        </a:srgbClr>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rgbClr val="BFC1F0">
                          <a:alpha val="0"/>
                        </a:srgbClr>
                      </a:solidFill>
                      <a:prstDash val="solid"/>
                      <a:round/>
                      <a:headEnd len="sm" w="sm" type="none"/>
                      <a:tailEnd len="sm" w="sm" type="none"/>
                    </a:lnT>
                    <a:lnB cap="flat" cmpd="sng" w="9525">
                      <a:solidFill>
                        <a:srgbClr val="BFC1F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ru" sz="1700">
                          <a:latin typeface="Roboto"/>
                          <a:ea typeface="Roboto"/>
                          <a:cs typeface="Roboto"/>
                          <a:sym typeface="Roboto"/>
                        </a:rPr>
                        <a:t>Измерять метрики качества на проде</a:t>
                      </a:r>
                      <a:endParaRPr sz="1700">
                        <a:latin typeface="Roboto"/>
                        <a:ea typeface="Roboto"/>
                        <a:cs typeface="Roboto"/>
                        <a:sym typeface="Roboto"/>
                      </a:endParaRPr>
                    </a:p>
                  </a:txBody>
                  <a:tcPr marT="91425" marB="91425" marR="91425" marL="198000">
                    <a:lnL cap="flat" cmpd="sng" w="9525">
                      <a:solidFill>
                        <a:schemeClr val="lt1"/>
                      </a:solidFill>
                      <a:prstDash val="solid"/>
                      <a:round/>
                      <a:headEnd len="sm" w="sm" type="none"/>
                      <a:tailEnd len="sm" w="sm" type="none"/>
                    </a:lnL>
                    <a:lnR cap="flat" cmpd="sng" w="9525">
                      <a:solidFill>
                        <a:srgbClr val="BFC1F0">
                          <a:alpha val="0"/>
                        </a:srgbClr>
                      </a:solidFill>
                      <a:prstDash val="solid"/>
                      <a:round/>
                      <a:headEnd len="sm" w="sm" type="none"/>
                      <a:tailEnd len="sm" w="sm" type="none"/>
                    </a:lnR>
                    <a:lnT cap="flat" cmpd="sng" w="9525">
                      <a:solidFill>
                        <a:srgbClr val="BFC1F0">
                          <a:alpha val="0"/>
                        </a:srgbClr>
                      </a:solidFill>
                      <a:prstDash val="solid"/>
                      <a:round/>
                      <a:headEnd len="sm" w="sm" type="none"/>
                      <a:tailEnd len="sm" w="sm" type="none"/>
                    </a:lnT>
                    <a:lnB cap="flat" cmpd="sng" w="9525">
                      <a:solidFill>
                        <a:srgbClr val="BFC1F0"/>
                      </a:solidFill>
                      <a:prstDash val="solid"/>
                      <a:round/>
                      <a:headEnd len="sm" w="sm" type="none"/>
                      <a:tailEnd len="sm" w="sm" type="none"/>
                    </a:lnB>
                  </a:tcPr>
                </a:tc>
              </a:tr>
              <a:tr h="381000">
                <a:tc>
                  <a:txBody>
                    <a:bodyPr/>
                    <a:lstStyle/>
                    <a:p>
                      <a:pPr indent="0" lvl="0" marL="0" rtl="0" algn="l">
                        <a:spcBef>
                          <a:spcPts val="0"/>
                        </a:spcBef>
                        <a:spcAft>
                          <a:spcPts val="0"/>
                        </a:spcAft>
                        <a:buNone/>
                      </a:pPr>
                      <a:r>
                        <a:rPr b="1" lang="ru" sz="1700">
                          <a:solidFill>
                            <a:srgbClr val="013D85"/>
                          </a:solidFill>
                          <a:latin typeface="Roboto"/>
                          <a:ea typeface="Roboto"/>
                          <a:cs typeface="Roboto"/>
                          <a:sym typeface="Roboto"/>
                        </a:rPr>
                        <a:t>2.</a:t>
                      </a:r>
                      <a:endParaRPr b="1" sz="1700">
                        <a:solidFill>
                          <a:srgbClr val="013D85"/>
                        </a:solidFill>
                        <a:latin typeface="Roboto"/>
                        <a:ea typeface="Roboto"/>
                        <a:cs typeface="Roboto"/>
                        <a:sym typeface="Roboto"/>
                      </a:endParaRPr>
                    </a:p>
                  </a:txBody>
                  <a:tcPr marT="91425" marB="91425" marR="91425" marL="198000">
                    <a:lnL cap="flat" cmpd="sng" w="9525">
                      <a:solidFill>
                        <a:srgbClr val="BFC1F0">
                          <a:alpha val="0"/>
                        </a:srgbClr>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rgbClr val="BFC1F0"/>
                      </a:solidFill>
                      <a:prstDash val="solid"/>
                      <a:round/>
                      <a:headEnd len="sm" w="sm" type="none"/>
                      <a:tailEnd len="sm" w="sm" type="none"/>
                    </a:lnT>
                    <a:lnB cap="flat" cmpd="sng" w="9525">
                      <a:solidFill>
                        <a:srgbClr val="BFC1F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ru" sz="1700">
                          <a:latin typeface="Roboto"/>
                          <a:ea typeface="Roboto"/>
                          <a:cs typeface="Roboto"/>
                          <a:sym typeface="Roboto"/>
                        </a:rPr>
                        <a:t>Визуализировать их в онлайне</a:t>
                      </a:r>
                      <a:endParaRPr sz="1700">
                        <a:latin typeface="Roboto"/>
                        <a:ea typeface="Roboto"/>
                        <a:cs typeface="Roboto"/>
                        <a:sym typeface="Roboto"/>
                      </a:endParaRPr>
                    </a:p>
                  </a:txBody>
                  <a:tcPr marT="91425" marB="91425" marR="91425" marL="198000">
                    <a:lnL cap="flat" cmpd="sng" w="9525">
                      <a:solidFill>
                        <a:schemeClr val="lt1"/>
                      </a:solidFill>
                      <a:prstDash val="solid"/>
                      <a:round/>
                      <a:headEnd len="sm" w="sm" type="none"/>
                      <a:tailEnd len="sm" w="sm" type="none"/>
                    </a:lnL>
                    <a:lnR cap="flat" cmpd="sng" w="9525">
                      <a:solidFill>
                        <a:srgbClr val="BFC1F0">
                          <a:alpha val="0"/>
                        </a:srgbClr>
                      </a:solidFill>
                      <a:prstDash val="solid"/>
                      <a:round/>
                      <a:headEnd len="sm" w="sm" type="none"/>
                      <a:tailEnd len="sm" w="sm" type="none"/>
                    </a:lnR>
                    <a:lnT cap="flat" cmpd="sng" w="9525">
                      <a:solidFill>
                        <a:srgbClr val="BFC1F0"/>
                      </a:solidFill>
                      <a:prstDash val="solid"/>
                      <a:round/>
                      <a:headEnd len="sm" w="sm" type="none"/>
                      <a:tailEnd len="sm" w="sm" type="none"/>
                    </a:lnT>
                    <a:lnB cap="flat" cmpd="sng" w="9525">
                      <a:solidFill>
                        <a:srgbClr val="BFC1F0"/>
                      </a:solidFill>
                      <a:prstDash val="solid"/>
                      <a:round/>
                      <a:headEnd len="sm" w="sm" type="none"/>
                      <a:tailEnd len="sm" w="sm" type="none"/>
                    </a:lnB>
                  </a:tcPr>
                </a:tc>
              </a:tr>
              <a:tr h="381000">
                <a:tc>
                  <a:txBody>
                    <a:bodyPr/>
                    <a:lstStyle/>
                    <a:p>
                      <a:pPr indent="0" lvl="0" marL="0" rtl="0" algn="l">
                        <a:spcBef>
                          <a:spcPts val="0"/>
                        </a:spcBef>
                        <a:spcAft>
                          <a:spcPts val="0"/>
                        </a:spcAft>
                        <a:buNone/>
                      </a:pPr>
                      <a:r>
                        <a:rPr b="1" lang="ru" sz="1700">
                          <a:solidFill>
                            <a:srgbClr val="013D85"/>
                          </a:solidFill>
                          <a:latin typeface="Roboto"/>
                          <a:ea typeface="Roboto"/>
                          <a:cs typeface="Roboto"/>
                          <a:sym typeface="Roboto"/>
                        </a:rPr>
                        <a:t>3.</a:t>
                      </a:r>
                      <a:endParaRPr b="1" sz="1700">
                        <a:solidFill>
                          <a:srgbClr val="013D85"/>
                        </a:solidFill>
                        <a:latin typeface="Roboto"/>
                        <a:ea typeface="Roboto"/>
                        <a:cs typeface="Roboto"/>
                        <a:sym typeface="Roboto"/>
                      </a:endParaRPr>
                    </a:p>
                  </a:txBody>
                  <a:tcPr marT="91425" marB="91425" marR="91425" marL="198000">
                    <a:lnL cap="flat" cmpd="sng" w="9525">
                      <a:solidFill>
                        <a:srgbClr val="BFC1F0">
                          <a:alpha val="0"/>
                        </a:srgbClr>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rgbClr val="BFC1F0"/>
                      </a:solidFill>
                      <a:prstDash val="solid"/>
                      <a:round/>
                      <a:headEnd len="sm" w="sm" type="none"/>
                      <a:tailEnd len="sm" w="sm" type="none"/>
                    </a:lnT>
                    <a:lnB cap="flat" cmpd="sng" w="9525">
                      <a:solidFill>
                        <a:srgbClr val="BFC1F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ru" sz="1700">
                          <a:latin typeface="Roboto"/>
                          <a:ea typeface="Roboto"/>
                          <a:cs typeface="Roboto"/>
                          <a:sym typeface="Roboto"/>
                        </a:rPr>
                        <a:t>Использовать мониторинг для автоматического переобучения</a:t>
                      </a:r>
                      <a:endParaRPr sz="1700">
                        <a:latin typeface="Roboto"/>
                        <a:ea typeface="Roboto"/>
                        <a:cs typeface="Roboto"/>
                        <a:sym typeface="Roboto"/>
                      </a:endParaRPr>
                    </a:p>
                  </a:txBody>
                  <a:tcPr marT="91425" marB="91425" marR="91425" marL="198000">
                    <a:lnL cap="flat" cmpd="sng" w="9525">
                      <a:solidFill>
                        <a:schemeClr val="lt1"/>
                      </a:solidFill>
                      <a:prstDash val="solid"/>
                      <a:round/>
                      <a:headEnd len="sm" w="sm" type="none"/>
                      <a:tailEnd len="sm" w="sm" type="none"/>
                    </a:lnL>
                    <a:lnR cap="flat" cmpd="sng" w="9525">
                      <a:solidFill>
                        <a:srgbClr val="BFC1F0">
                          <a:alpha val="0"/>
                        </a:srgbClr>
                      </a:solidFill>
                      <a:prstDash val="solid"/>
                      <a:round/>
                      <a:headEnd len="sm" w="sm" type="none"/>
                      <a:tailEnd len="sm" w="sm" type="none"/>
                    </a:lnR>
                    <a:lnT cap="flat" cmpd="sng" w="9525">
                      <a:solidFill>
                        <a:srgbClr val="BFC1F0"/>
                      </a:solidFill>
                      <a:prstDash val="solid"/>
                      <a:round/>
                      <a:headEnd len="sm" w="sm" type="none"/>
                      <a:tailEnd len="sm" w="sm" type="none"/>
                    </a:lnT>
                    <a:lnB cap="flat" cmpd="sng" w="9525">
                      <a:solidFill>
                        <a:srgbClr val="BFC1F0"/>
                      </a:solidFill>
                      <a:prstDash val="solid"/>
                      <a:round/>
                      <a:headEnd len="sm" w="sm" type="none"/>
                      <a:tailEnd len="sm" w="sm" type="none"/>
                    </a:lnB>
                  </a:tcPr>
                </a:tc>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20"/>
          <p:cNvSpPr txBox="1"/>
          <p:nvPr>
            <p:ph type="title"/>
          </p:nvPr>
        </p:nvSpPr>
        <p:spPr>
          <a:xfrm>
            <a:off x="500550" y="440981"/>
            <a:ext cx="8520600" cy="130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t>Смысл</a:t>
            </a:r>
            <a:endParaRPr/>
          </a:p>
        </p:txBody>
      </p:sp>
      <p:sp>
        <p:nvSpPr>
          <p:cNvPr id="114" name="Google Shape;114;p20"/>
          <p:cNvSpPr txBox="1"/>
          <p:nvPr>
            <p:ph idx="4294967295" type="subTitle"/>
          </p:nvPr>
        </p:nvSpPr>
        <p:spPr>
          <a:xfrm>
            <a:off x="544450" y="1121225"/>
            <a:ext cx="7796700" cy="1056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ru" sz="1500">
                <a:solidFill>
                  <a:srgbClr val="013D85"/>
                </a:solidFill>
              </a:rPr>
              <a:t>Зачем вам это уметь</a:t>
            </a:r>
            <a:endParaRPr b="1" sz="1500">
              <a:solidFill>
                <a:srgbClr val="013D85"/>
              </a:solidFill>
            </a:endParaRPr>
          </a:p>
        </p:txBody>
      </p:sp>
      <p:graphicFrame>
        <p:nvGraphicFramePr>
          <p:cNvPr id="115" name="Google Shape;115;p20"/>
          <p:cNvGraphicFramePr/>
          <p:nvPr/>
        </p:nvGraphicFramePr>
        <p:xfrm>
          <a:off x="952500" y="2058925"/>
          <a:ext cx="3000000" cy="3000000"/>
        </p:xfrm>
        <a:graphic>
          <a:graphicData uri="http://schemas.openxmlformats.org/drawingml/2006/table">
            <a:tbl>
              <a:tblPr>
                <a:noFill/>
                <a:tableStyleId>{2E316F85-B493-48FD-93EC-E1E6D75409AB}</a:tableStyleId>
              </a:tblPr>
              <a:tblGrid>
                <a:gridCol w="489425"/>
                <a:gridCol w="6749575"/>
              </a:tblGrid>
              <a:tr h="381000">
                <a:tc>
                  <a:txBody>
                    <a:bodyPr/>
                    <a:lstStyle/>
                    <a:p>
                      <a:pPr indent="0" lvl="0" marL="0" rtl="0" algn="l">
                        <a:spcBef>
                          <a:spcPts val="0"/>
                        </a:spcBef>
                        <a:spcAft>
                          <a:spcPts val="0"/>
                        </a:spcAft>
                        <a:buNone/>
                      </a:pPr>
                      <a:r>
                        <a:rPr b="1" lang="ru" sz="1700">
                          <a:solidFill>
                            <a:srgbClr val="013D85"/>
                          </a:solidFill>
                          <a:latin typeface="Roboto"/>
                          <a:ea typeface="Roboto"/>
                          <a:cs typeface="Roboto"/>
                          <a:sym typeface="Roboto"/>
                        </a:rPr>
                        <a:t>1.</a:t>
                      </a:r>
                      <a:endParaRPr b="1" sz="1700">
                        <a:solidFill>
                          <a:srgbClr val="013D85"/>
                        </a:solidFill>
                        <a:latin typeface="Roboto"/>
                        <a:ea typeface="Roboto"/>
                        <a:cs typeface="Roboto"/>
                        <a:sym typeface="Roboto"/>
                      </a:endParaRPr>
                    </a:p>
                  </a:txBody>
                  <a:tcPr marT="91425" marB="91425" marR="91425" marL="198000">
                    <a:lnL cap="flat" cmpd="sng" w="9525">
                      <a:solidFill>
                        <a:srgbClr val="BFC1F0">
                          <a:alpha val="0"/>
                        </a:srgb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rgbClr val="BFC1F0">
                          <a:alpha val="0"/>
                        </a:srgbClr>
                      </a:solidFill>
                      <a:prstDash val="solid"/>
                      <a:round/>
                      <a:headEnd len="sm" w="sm" type="none"/>
                      <a:tailEnd len="sm" w="sm" type="none"/>
                    </a:lnT>
                    <a:lnB cap="flat" cmpd="sng" w="9525">
                      <a:solidFill>
                        <a:srgbClr val="BFC1F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ru" sz="1700">
                          <a:latin typeface="Roboto"/>
                          <a:ea typeface="Roboto"/>
                          <a:cs typeface="Roboto"/>
                          <a:sym typeface="Roboto"/>
                        </a:rPr>
                        <a:t>Со временем качество многих моделей деградирует</a:t>
                      </a:r>
                      <a:endParaRPr sz="1700">
                        <a:latin typeface="Roboto"/>
                        <a:ea typeface="Roboto"/>
                        <a:cs typeface="Roboto"/>
                        <a:sym typeface="Roboto"/>
                      </a:endParaRPr>
                    </a:p>
                  </a:txBody>
                  <a:tcPr marT="91425" marB="91425" marR="91425" marL="198000">
                    <a:lnL cap="flat" cmpd="sng" w="9525">
                      <a:solidFill>
                        <a:schemeClr val="lt1">
                          <a:alpha val="0"/>
                        </a:schemeClr>
                      </a:solidFill>
                      <a:prstDash val="solid"/>
                      <a:round/>
                      <a:headEnd len="sm" w="sm" type="none"/>
                      <a:tailEnd len="sm" w="sm" type="none"/>
                    </a:lnL>
                    <a:lnR cap="flat" cmpd="sng" w="9525">
                      <a:solidFill>
                        <a:srgbClr val="BFC1F0">
                          <a:alpha val="0"/>
                        </a:srgbClr>
                      </a:solidFill>
                      <a:prstDash val="solid"/>
                      <a:round/>
                      <a:headEnd len="sm" w="sm" type="none"/>
                      <a:tailEnd len="sm" w="sm" type="none"/>
                    </a:lnR>
                    <a:lnT cap="flat" cmpd="sng" w="9525">
                      <a:solidFill>
                        <a:srgbClr val="BFC1F0">
                          <a:alpha val="0"/>
                        </a:srgbClr>
                      </a:solidFill>
                      <a:prstDash val="solid"/>
                      <a:round/>
                      <a:headEnd len="sm" w="sm" type="none"/>
                      <a:tailEnd len="sm" w="sm" type="none"/>
                    </a:lnT>
                    <a:lnB cap="flat" cmpd="sng" w="9525">
                      <a:solidFill>
                        <a:srgbClr val="BFC1F0"/>
                      </a:solidFill>
                      <a:prstDash val="solid"/>
                      <a:round/>
                      <a:headEnd len="sm" w="sm" type="none"/>
                      <a:tailEnd len="sm" w="sm" type="none"/>
                    </a:lnB>
                  </a:tcPr>
                </a:tc>
              </a:tr>
              <a:tr h="381000">
                <a:tc>
                  <a:txBody>
                    <a:bodyPr/>
                    <a:lstStyle/>
                    <a:p>
                      <a:pPr indent="0" lvl="0" marL="0" rtl="0" algn="l">
                        <a:spcBef>
                          <a:spcPts val="0"/>
                        </a:spcBef>
                        <a:spcAft>
                          <a:spcPts val="0"/>
                        </a:spcAft>
                        <a:buNone/>
                      </a:pPr>
                      <a:r>
                        <a:rPr b="1" lang="ru" sz="1700">
                          <a:solidFill>
                            <a:srgbClr val="013D85"/>
                          </a:solidFill>
                          <a:latin typeface="Roboto"/>
                          <a:ea typeface="Roboto"/>
                          <a:cs typeface="Roboto"/>
                          <a:sym typeface="Roboto"/>
                        </a:rPr>
                        <a:t>2.</a:t>
                      </a:r>
                      <a:endParaRPr b="1" sz="1700">
                        <a:solidFill>
                          <a:srgbClr val="013D85"/>
                        </a:solidFill>
                        <a:latin typeface="Roboto"/>
                        <a:ea typeface="Roboto"/>
                        <a:cs typeface="Roboto"/>
                        <a:sym typeface="Roboto"/>
                      </a:endParaRPr>
                    </a:p>
                  </a:txBody>
                  <a:tcPr marT="91425" marB="91425" marR="91425" marL="198000">
                    <a:lnL cap="flat" cmpd="sng" w="9525">
                      <a:solidFill>
                        <a:srgbClr val="BFC1F0">
                          <a:alpha val="0"/>
                        </a:srgb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rgbClr val="BFC1F0"/>
                      </a:solidFill>
                      <a:prstDash val="solid"/>
                      <a:round/>
                      <a:headEnd len="sm" w="sm" type="none"/>
                      <a:tailEnd len="sm" w="sm" type="none"/>
                    </a:lnT>
                    <a:lnB cap="flat" cmpd="sng" w="9525">
                      <a:solidFill>
                        <a:srgbClr val="BFC1F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ru" sz="1700">
                          <a:latin typeface="Roboto"/>
                          <a:ea typeface="Roboto"/>
                          <a:cs typeface="Roboto"/>
                          <a:sym typeface="Roboto"/>
                        </a:rPr>
                        <a:t>При инференсе обычно не известно значение целевой переменной</a:t>
                      </a:r>
                      <a:endParaRPr sz="1700">
                        <a:latin typeface="Roboto"/>
                        <a:ea typeface="Roboto"/>
                        <a:cs typeface="Roboto"/>
                        <a:sym typeface="Roboto"/>
                      </a:endParaRPr>
                    </a:p>
                  </a:txBody>
                  <a:tcPr marT="91425" marB="91425" marR="91425" marL="198000">
                    <a:lnL cap="flat" cmpd="sng" w="9525">
                      <a:solidFill>
                        <a:schemeClr val="lt1">
                          <a:alpha val="0"/>
                        </a:schemeClr>
                      </a:solidFill>
                      <a:prstDash val="solid"/>
                      <a:round/>
                      <a:headEnd len="sm" w="sm" type="none"/>
                      <a:tailEnd len="sm" w="sm" type="none"/>
                    </a:lnL>
                    <a:lnR cap="flat" cmpd="sng" w="9525">
                      <a:solidFill>
                        <a:srgbClr val="BFC1F0">
                          <a:alpha val="0"/>
                        </a:srgbClr>
                      </a:solidFill>
                      <a:prstDash val="solid"/>
                      <a:round/>
                      <a:headEnd len="sm" w="sm" type="none"/>
                      <a:tailEnd len="sm" w="sm" type="none"/>
                    </a:lnR>
                    <a:lnT cap="flat" cmpd="sng" w="9525">
                      <a:solidFill>
                        <a:srgbClr val="BFC1F0"/>
                      </a:solidFill>
                      <a:prstDash val="solid"/>
                      <a:round/>
                      <a:headEnd len="sm" w="sm" type="none"/>
                      <a:tailEnd len="sm" w="sm" type="none"/>
                    </a:lnT>
                    <a:lnB cap="flat" cmpd="sng" w="9525">
                      <a:solidFill>
                        <a:srgbClr val="BFC1F0"/>
                      </a:solidFill>
                      <a:prstDash val="solid"/>
                      <a:round/>
                      <a:headEnd len="sm" w="sm" type="none"/>
                      <a:tailEnd len="sm" w="sm" type="none"/>
                    </a:lnB>
                  </a:tcPr>
                </a:tc>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21"/>
          <p:cNvSpPr txBox="1"/>
          <p:nvPr>
            <p:ph type="title"/>
          </p:nvPr>
        </p:nvSpPr>
        <p:spPr>
          <a:xfrm>
            <a:off x="956225" y="528525"/>
            <a:ext cx="7706100" cy="5454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ru"/>
              <a:t>Частичная перепроверка</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22"/>
          <p:cNvSpPr txBox="1"/>
          <p:nvPr>
            <p:ph type="title"/>
          </p:nvPr>
        </p:nvSpPr>
        <p:spPr>
          <a:xfrm>
            <a:off x="500550" y="440981"/>
            <a:ext cx="8520600" cy="130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t>Петля обратной связи</a:t>
            </a:r>
            <a:endParaRPr/>
          </a:p>
        </p:txBody>
      </p:sp>
      <p:sp>
        <p:nvSpPr>
          <p:cNvPr id="126" name="Google Shape;126;p22"/>
          <p:cNvSpPr txBox="1"/>
          <p:nvPr>
            <p:ph idx="1" type="body"/>
          </p:nvPr>
        </p:nvSpPr>
        <p:spPr>
          <a:xfrm>
            <a:off x="500550" y="1901958"/>
            <a:ext cx="8520600" cy="4555200"/>
          </a:xfrm>
          <a:prstGeom prst="rect">
            <a:avLst/>
          </a:prstGeom>
        </p:spPr>
        <p:txBody>
          <a:bodyPr anchorCtr="0" anchor="t" bIns="91425" lIns="91425" spcFirstLastPara="1" rIns="91425" wrap="square" tIns="91425">
            <a:normAutofit/>
          </a:bodyPr>
          <a:lstStyle/>
          <a:p>
            <a:pPr indent="0" lvl="0" marL="0" rtl="0" algn="l">
              <a:spcBef>
                <a:spcPts val="300"/>
              </a:spcBef>
              <a:spcAft>
                <a:spcPts val="0"/>
              </a:spcAft>
              <a:buNone/>
            </a:pPr>
            <a:r>
              <a:t/>
            </a:r>
            <a:endParaRPr/>
          </a:p>
        </p:txBody>
      </p:sp>
      <p:pic>
        <p:nvPicPr>
          <p:cNvPr id="127" name="Google Shape;127;p22"/>
          <p:cNvPicPr preferRelativeResize="0"/>
          <p:nvPr/>
        </p:nvPicPr>
        <p:blipFill>
          <a:blip r:embed="rId3">
            <a:alphaModFix/>
          </a:blip>
          <a:stretch>
            <a:fillRect/>
          </a:stretch>
        </p:blipFill>
        <p:spPr>
          <a:xfrm>
            <a:off x="1012263" y="1527487"/>
            <a:ext cx="7119476" cy="4490388"/>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23"/>
          <p:cNvSpPr txBox="1"/>
          <p:nvPr>
            <p:ph type="title"/>
          </p:nvPr>
        </p:nvSpPr>
        <p:spPr>
          <a:xfrm>
            <a:off x="500550" y="440981"/>
            <a:ext cx="8520600" cy="130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t>OODA Loop</a:t>
            </a:r>
            <a:endParaRPr/>
          </a:p>
        </p:txBody>
      </p:sp>
      <p:sp>
        <p:nvSpPr>
          <p:cNvPr id="133" name="Google Shape;133;p23"/>
          <p:cNvSpPr txBox="1"/>
          <p:nvPr>
            <p:ph idx="1" type="body"/>
          </p:nvPr>
        </p:nvSpPr>
        <p:spPr>
          <a:xfrm>
            <a:off x="500550" y="1901958"/>
            <a:ext cx="8520600" cy="4555200"/>
          </a:xfrm>
          <a:prstGeom prst="rect">
            <a:avLst/>
          </a:prstGeom>
        </p:spPr>
        <p:txBody>
          <a:bodyPr anchorCtr="0" anchor="t" bIns="91425" lIns="91425" spcFirstLastPara="1" rIns="91425" wrap="square" tIns="91425">
            <a:normAutofit/>
          </a:bodyPr>
          <a:lstStyle/>
          <a:p>
            <a:pPr indent="0" lvl="0" marL="0" rtl="0" algn="l">
              <a:spcBef>
                <a:spcPts val="300"/>
              </a:spcBef>
              <a:spcAft>
                <a:spcPts val="0"/>
              </a:spcAft>
              <a:buNone/>
            </a:pPr>
            <a:r>
              <a:t/>
            </a:r>
            <a:endParaRPr/>
          </a:p>
        </p:txBody>
      </p:sp>
      <p:pic>
        <p:nvPicPr>
          <p:cNvPr id="134" name="Google Shape;134;p23"/>
          <p:cNvPicPr preferRelativeResize="0"/>
          <p:nvPr/>
        </p:nvPicPr>
        <p:blipFill>
          <a:blip r:embed="rId3">
            <a:alphaModFix/>
          </a:blip>
          <a:stretch>
            <a:fillRect/>
          </a:stretch>
        </p:blipFill>
        <p:spPr>
          <a:xfrm>
            <a:off x="0" y="1558290"/>
            <a:ext cx="9144000" cy="374142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Светлая тема">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